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1"/>
  </p:notesMasterIdLst>
  <p:sldIdLst>
    <p:sldId id="1436" r:id="rId3"/>
    <p:sldId id="1651" r:id="rId4"/>
    <p:sldId id="1801" r:id="rId5"/>
    <p:sldId id="1802" r:id="rId6"/>
    <p:sldId id="1635" r:id="rId7"/>
    <p:sldId id="257" r:id="rId8"/>
    <p:sldId id="1818" r:id="rId9"/>
    <p:sldId id="1816" r:id="rId10"/>
    <p:sldId id="1812" r:id="rId11"/>
    <p:sldId id="1501" r:id="rId12"/>
    <p:sldId id="256" r:id="rId13"/>
    <p:sldId id="280" r:id="rId14"/>
    <p:sldId id="258" r:id="rId15"/>
    <p:sldId id="1490" r:id="rId16"/>
    <p:sldId id="1500" r:id="rId17"/>
    <p:sldId id="1629" r:id="rId18"/>
    <p:sldId id="1191" r:id="rId19"/>
    <p:sldId id="1628" r:id="rId20"/>
  </p:sldIdLst>
  <p:sldSz cx="12192000" cy="6858000"/>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8E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jp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8B717E-1452-4640-8098-D3BCE7CF867B}" type="datetimeFigureOut">
              <a:rPr lang="uk-UA" smtClean="0"/>
              <a:t>08.10.2025</a:t>
            </a:fld>
            <a:endParaRPr lang="uk-UA"/>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uk-UA"/>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21AD2A-786A-41D9-A8B9-E57AB407BD73}" type="slidenum">
              <a:rPr lang="uk-UA" smtClean="0"/>
              <a:t>‹#›</a:t>
            </a:fld>
            <a:endParaRPr lang="uk-UA"/>
          </a:p>
        </p:txBody>
      </p:sp>
    </p:spTree>
    <p:extLst>
      <p:ext uri="{BB962C8B-B14F-4D97-AF65-F5344CB8AC3E}">
        <p14:creationId xmlns:p14="http://schemas.microsoft.com/office/powerpoint/2010/main" val="4195440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Місце для зображення 1"/>
          <p:cNvSpPr>
            <a:spLocks noGrp="1" noRot="1" noChangeAspect="1"/>
          </p:cNvSpPr>
          <p:nvPr>
            <p:ph type="sldImg"/>
          </p:nvPr>
        </p:nvSpPr>
        <p:spPr/>
      </p:sp>
      <p:sp>
        <p:nvSpPr>
          <p:cNvPr id="3" name="Місце для нотаток 2"/>
          <p:cNvSpPr>
            <a:spLocks noGrp="1"/>
          </p:cNvSpPr>
          <p:nvPr>
            <p:ph type="body" idx="1"/>
          </p:nvPr>
        </p:nvSpPr>
        <p:spPr/>
        <p:txBody>
          <a:bodyPr/>
          <a:lstStyle/>
          <a:p>
            <a:endParaRPr lang="uk-UA" dirty="0"/>
          </a:p>
        </p:txBody>
      </p:sp>
      <p:sp>
        <p:nvSpPr>
          <p:cNvPr id="4" name="Місце для номера слайда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0F776A9-7B30-48C5-8128-358E42F78EAA}" type="slidenum">
              <a:rPr kumimoji="0" lang="uk-U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uk-U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855226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ADFDB9E-91D0-4B2C-BB5F-C80F618C06DC}"/>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uk-UA"/>
          </a:p>
        </p:txBody>
      </p:sp>
      <p:sp>
        <p:nvSpPr>
          <p:cNvPr id="3" name="Подзаголовок 2">
            <a:extLst>
              <a:ext uri="{FF2B5EF4-FFF2-40B4-BE49-F238E27FC236}">
                <a16:creationId xmlns:a16="http://schemas.microsoft.com/office/drawing/2014/main" id="{168A7035-6DCC-410C-9B05-15B86B89F1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uk-UA"/>
          </a:p>
        </p:txBody>
      </p:sp>
      <p:sp>
        <p:nvSpPr>
          <p:cNvPr id="4" name="Дата 3">
            <a:extLst>
              <a:ext uri="{FF2B5EF4-FFF2-40B4-BE49-F238E27FC236}">
                <a16:creationId xmlns:a16="http://schemas.microsoft.com/office/drawing/2014/main" id="{5E3517A9-8983-4F75-92F9-4825D190DCBF}"/>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5" name="Нижний колонтитул 4">
            <a:extLst>
              <a:ext uri="{FF2B5EF4-FFF2-40B4-BE49-F238E27FC236}">
                <a16:creationId xmlns:a16="http://schemas.microsoft.com/office/drawing/2014/main" id="{C2774AAA-E6C3-4F1D-9B1B-8100EE71E261}"/>
              </a:ext>
            </a:extLst>
          </p:cNvPr>
          <p:cNvSpPr>
            <a:spLocks noGrp="1"/>
          </p:cNvSpPr>
          <p:nvPr>
            <p:ph type="ftr" sz="quarter" idx="11"/>
          </p:nvPr>
        </p:nvSpPr>
        <p:spPr/>
        <p:txBody>
          <a:bodyPr/>
          <a:lstStyle/>
          <a:p>
            <a:endParaRPr lang="uk-UA"/>
          </a:p>
        </p:txBody>
      </p:sp>
      <p:sp>
        <p:nvSpPr>
          <p:cNvPr id="6" name="Номер слайда 5">
            <a:extLst>
              <a:ext uri="{FF2B5EF4-FFF2-40B4-BE49-F238E27FC236}">
                <a16:creationId xmlns:a16="http://schemas.microsoft.com/office/drawing/2014/main" id="{288545F0-A5F1-4D38-B85D-3A4D771617BC}"/>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2668043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A1774C2-8EB3-4509-9743-6405BC7C5DAA}"/>
              </a:ext>
            </a:extLst>
          </p:cNvPr>
          <p:cNvSpPr>
            <a:spLocks noGrp="1"/>
          </p:cNvSpPr>
          <p:nvPr>
            <p:ph type="title"/>
          </p:nvPr>
        </p:nvSpPr>
        <p:spPr/>
        <p:txBody>
          <a:bodyPr/>
          <a:lstStyle/>
          <a:p>
            <a:r>
              <a:rPr lang="ru-RU"/>
              <a:t>Образец заголовка</a:t>
            </a:r>
            <a:endParaRPr lang="uk-UA"/>
          </a:p>
        </p:txBody>
      </p:sp>
      <p:sp>
        <p:nvSpPr>
          <p:cNvPr id="3" name="Вертикальный текст 2">
            <a:extLst>
              <a:ext uri="{FF2B5EF4-FFF2-40B4-BE49-F238E27FC236}">
                <a16:creationId xmlns:a16="http://schemas.microsoft.com/office/drawing/2014/main" id="{95B00417-FF1F-4D25-B2C5-F8B48EFE10FE}"/>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a:extLst>
              <a:ext uri="{FF2B5EF4-FFF2-40B4-BE49-F238E27FC236}">
                <a16:creationId xmlns:a16="http://schemas.microsoft.com/office/drawing/2014/main" id="{26A66142-6E7D-463C-BF2A-54C284338EAB}"/>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5" name="Нижний колонтитул 4">
            <a:extLst>
              <a:ext uri="{FF2B5EF4-FFF2-40B4-BE49-F238E27FC236}">
                <a16:creationId xmlns:a16="http://schemas.microsoft.com/office/drawing/2014/main" id="{12742589-7B3E-42AE-B0EC-FF23E537553A}"/>
              </a:ext>
            </a:extLst>
          </p:cNvPr>
          <p:cNvSpPr>
            <a:spLocks noGrp="1"/>
          </p:cNvSpPr>
          <p:nvPr>
            <p:ph type="ftr" sz="quarter" idx="11"/>
          </p:nvPr>
        </p:nvSpPr>
        <p:spPr/>
        <p:txBody>
          <a:bodyPr/>
          <a:lstStyle/>
          <a:p>
            <a:endParaRPr lang="uk-UA"/>
          </a:p>
        </p:txBody>
      </p:sp>
      <p:sp>
        <p:nvSpPr>
          <p:cNvPr id="6" name="Номер слайда 5">
            <a:extLst>
              <a:ext uri="{FF2B5EF4-FFF2-40B4-BE49-F238E27FC236}">
                <a16:creationId xmlns:a16="http://schemas.microsoft.com/office/drawing/2014/main" id="{890C8606-9FC5-444A-A4A3-A2ED6436F408}"/>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978584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3BB947CC-3A57-4D48-8A3C-838319F5C65D}"/>
              </a:ext>
            </a:extLst>
          </p:cNvPr>
          <p:cNvSpPr>
            <a:spLocks noGrp="1"/>
          </p:cNvSpPr>
          <p:nvPr>
            <p:ph type="title" orient="vert"/>
          </p:nvPr>
        </p:nvSpPr>
        <p:spPr>
          <a:xfrm>
            <a:off x="8724900" y="365125"/>
            <a:ext cx="2628900" cy="5811838"/>
          </a:xfrm>
        </p:spPr>
        <p:txBody>
          <a:bodyPr vert="eaVert"/>
          <a:lstStyle/>
          <a:p>
            <a:r>
              <a:rPr lang="ru-RU"/>
              <a:t>Образец заголовка</a:t>
            </a:r>
            <a:endParaRPr lang="uk-UA"/>
          </a:p>
        </p:txBody>
      </p:sp>
      <p:sp>
        <p:nvSpPr>
          <p:cNvPr id="3" name="Вертикальный текст 2">
            <a:extLst>
              <a:ext uri="{FF2B5EF4-FFF2-40B4-BE49-F238E27FC236}">
                <a16:creationId xmlns:a16="http://schemas.microsoft.com/office/drawing/2014/main" id="{79365A31-C43A-45A2-93E0-B89C42716E85}"/>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a:extLst>
              <a:ext uri="{FF2B5EF4-FFF2-40B4-BE49-F238E27FC236}">
                <a16:creationId xmlns:a16="http://schemas.microsoft.com/office/drawing/2014/main" id="{26C51A2D-974A-41C1-8834-9DC0E4FF729F}"/>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5" name="Нижний колонтитул 4">
            <a:extLst>
              <a:ext uri="{FF2B5EF4-FFF2-40B4-BE49-F238E27FC236}">
                <a16:creationId xmlns:a16="http://schemas.microsoft.com/office/drawing/2014/main" id="{A40FA4C2-CFBE-41DA-A63A-3DE6D1AAA491}"/>
              </a:ext>
            </a:extLst>
          </p:cNvPr>
          <p:cNvSpPr>
            <a:spLocks noGrp="1"/>
          </p:cNvSpPr>
          <p:nvPr>
            <p:ph type="ftr" sz="quarter" idx="11"/>
          </p:nvPr>
        </p:nvSpPr>
        <p:spPr/>
        <p:txBody>
          <a:bodyPr/>
          <a:lstStyle/>
          <a:p>
            <a:endParaRPr lang="uk-UA"/>
          </a:p>
        </p:txBody>
      </p:sp>
      <p:sp>
        <p:nvSpPr>
          <p:cNvPr id="6" name="Номер слайда 5">
            <a:extLst>
              <a:ext uri="{FF2B5EF4-FFF2-40B4-BE49-F238E27FC236}">
                <a16:creationId xmlns:a16="http://schemas.microsoft.com/office/drawing/2014/main" id="{1503A8F6-4D1E-4073-A078-0578C9B4283E}"/>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15691326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DDD6CC"/>
          </a:solidFill>
          <a:ln/>
        </p:spPr>
      </p:sp>
      <p:sp>
        <p:nvSpPr>
          <p:cNvPr id="3" name="Shape 1"/>
          <p:cNvSpPr/>
          <p:nvPr/>
        </p:nvSpPr>
        <p:spPr>
          <a:xfrm>
            <a:off x="0" y="0"/>
            <a:ext cx="12192000" cy="68580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4478187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pic>
        <p:nvPicPr>
          <p:cNvPr id="4" name="Picture 2" descr="shablon3_pt"/>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0" y="-26988"/>
            <a:ext cx="12192000" cy="6884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8"/>
          <p:cNvSpPr txBox="1">
            <a:spLocks noChangeArrowheads="1"/>
          </p:cNvSpPr>
          <p:nvPr/>
        </p:nvSpPr>
        <p:spPr bwMode="auto">
          <a:xfrm>
            <a:off x="527052" y="6464300"/>
            <a:ext cx="467467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Tahoma" pitchFamily="34" charset="0"/>
                <a:cs typeface="Arial" charset="0"/>
              </a:defRPr>
            </a:lvl1pPr>
            <a:lvl2pPr marL="742950" indent="-285750" eaLnBrk="0" hangingPunct="0">
              <a:defRPr>
                <a:solidFill>
                  <a:schemeClr val="tx1"/>
                </a:solidFill>
                <a:latin typeface="Tahoma" pitchFamily="34" charset="0"/>
                <a:cs typeface="Arial" charset="0"/>
              </a:defRPr>
            </a:lvl2pPr>
            <a:lvl3pPr marL="1143000" indent="-228600" eaLnBrk="0" hangingPunct="0">
              <a:defRPr>
                <a:solidFill>
                  <a:schemeClr val="tx1"/>
                </a:solidFill>
                <a:latin typeface="Tahoma" pitchFamily="34" charset="0"/>
                <a:cs typeface="Arial" charset="0"/>
              </a:defRPr>
            </a:lvl3pPr>
            <a:lvl4pPr marL="1600200" indent="-228600" eaLnBrk="0" hangingPunct="0">
              <a:defRPr>
                <a:solidFill>
                  <a:schemeClr val="tx1"/>
                </a:solidFill>
                <a:latin typeface="Tahoma" pitchFamily="34" charset="0"/>
                <a:cs typeface="Arial" charset="0"/>
              </a:defRPr>
            </a:lvl4pPr>
            <a:lvl5pPr marL="2057400" indent="-228600" eaLnBrk="0" hangingPunct="0">
              <a:defRPr>
                <a:solidFill>
                  <a:schemeClr val="tx1"/>
                </a:solidFill>
                <a:latin typeface="Tahoma" pitchFamily="34" charset="0"/>
                <a:cs typeface="Arial" charset="0"/>
              </a:defRPr>
            </a:lvl5pPr>
            <a:lvl6pPr marL="2514600" indent="-228600" eaLnBrk="0" fontAlgn="base" hangingPunct="0">
              <a:spcBef>
                <a:spcPct val="0"/>
              </a:spcBef>
              <a:spcAft>
                <a:spcPct val="0"/>
              </a:spcAft>
              <a:defRPr>
                <a:solidFill>
                  <a:schemeClr val="tx1"/>
                </a:solidFill>
                <a:latin typeface="Tahoma" pitchFamily="34" charset="0"/>
                <a:cs typeface="Arial" charset="0"/>
              </a:defRPr>
            </a:lvl6pPr>
            <a:lvl7pPr marL="2971800" indent="-228600" eaLnBrk="0" fontAlgn="base" hangingPunct="0">
              <a:spcBef>
                <a:spcPct val="0"/>
              </a:spcBef>
              <a:spcAft>
                <a:spcPct val="0"/>
              </a:spcAft>
              <a:defRPr>
                <a:solidFill>
                  <a:schemeClr val="tx1"/>
                </a:solidFill>
                <a:latin typeface="Tahoma" pitchFamily="34" charset="0"/>
                <a:cs typeface="Arial" charset="0"/>
              </a:defRPr>
            </a:lvl7pPr>
            <a:lvl8pPr marL="3429000" indent="-228600" eaLnBrk="0" fontAlgn="base" hangingPunct="0">
              <a:spcBef>
                <a:spcPct val="0"/>
              </a:spcBef>
              <a:spcAft>
                <a:spcPct val="0"/>
              </a:spcAft>
              <a:defRPr>
                <a:solidFill>
                  <a:schemeClr val="tx1"/>
                </a:solidFill>
                <a:latin typeface="Tahoma" pitchFamily="34" charset="0"/>
                <a:cs typeface="Arial" charset="0"/>
              </a:defRPr>
            </a:lvl8pPr>
            <a:lvl9pPr marL="3886200" indent="-228600" eaLnBrk="0" fontAlgn="base" hangingPunct="0">
              <a:spcBef>
                <a:spcPct val="0"/>
              </a:spcBef>
              <a:spcAft>
                <a:spcPct val="0"/>
              </a:spcAft>
              <a:defRPr>
                <a:solidFill>
                  <a:schemeClr val="tx1"/>
                </a:solidFill>
                <a:latin typeface="Tahoma" pitchFamily="34" charset="0"/>
                <a:cs typeface="Arial" charset="0"/>
              </a:defRPr>
            </a:lvl9pPr>
          </a:lstStyle>
          <a:p>
            <a:pPr eaLnBrk="1" fontAlgn="base" hangingPunct="1">
              <a:spcBef>
                <a:spcPct val="0"/>
              </a:spcBef>
              <a:spcAft>
                <a:spcPct val="0"/>
              </a:spcAft>
              <a:defRPr/>
            </a:pPr>
            <a:r>
              <a:rPr lang="uk-UA" sz="1100" b="1" dirty="0">
                <a:solidFill>
                  <a:srgbClr val="496B21"/>
                </a:solidFill>
              </a:rPr>
              <a:t>ФАРМАСКО. ЛАБОРАТОРІЯ В КИШЕНІ    </a:t>
            </a:r>
            <a:r>
              <a:rPr lang="en-US" sz="1100" b="1" dirty="0">
                <a:solidFill>
                  <a:srgbClr val="496B21"/>
                </a:solidFill>
              </a:rPr>
              <a:t>www.pharmasco.com</a:t>
            </a:r>
            <a:endParaRPr lang="ru-RU" sz="1100" b="1" dirty="0">
              <a:solidFill>
                <a:srgbClr val="496B21"/>
              </a:solidFill>
            </a:endParaRPr>
          </a:p>
        </p:txBody>
      </p:sp>
      <p:sp>
        <p:nvSpPr>
          <p:cNvPr id="246787" name="Rectangle 3"/>
          <p:cNvSpPr>
            <a:spLocks noGrp="1" noChangeArrowheads="1"/>
          </p:cNvSpPr>
          <p:nvPr>
            <p:ph type="ctrTitle"/>
          </p:nvPr>
        </p:nvSpPr>
        <p:spPr>
          <a:xfrm>
            <a:off x="914400" y="685800"/>
            <a:ext cx="10363200" cy="2127250"/>
          </a:xfrm>
        </p:spPr>
        <p:txBody>
          <a:bodyPr/>
          <a:lstStyle>
            <a:lvl1pPr algn="ctr">
              <a:defRPr sz="3900"/>
            </a:lvl1pPr>
          </a:lstStyle>
          <a:p>
            <a:r>
              <a:rPr lang="ru-RU"/>
              <a:t>Образец заголовка</a:t>
            </a:r>
          </a:p>
        </p:txBody>
      </p:sp>
      <p:sp>
        <p:nvSpPr>
          <p:cNvPr id="246788" name="Rectangle 4"/>
          <p:cNvSpPr>
            <a:spLocks noGrp="1" noChangeArrowheads="1"/>
          </p:cNvSpPr>
          <p:nvPr>
            <p:ph type="subTitle" idx="1"/>
          </p:nvPr>
        </p:nvSpPr>
        <p:spPr>
          <a:xfrm>
            <a:off x="1828800" y="3270250"/>
            <a:ext cx="8534400" cy="2209800"/>
          </a:xfrm>
        </p:spPr>
        <p:txBody>
          <a:bodyPr/>
          <a:lstStyle>
            <a:lvl1pPr marL="0" indent="0" algn="ctr">
              <a:buFont typeface="Wingdings" pitchFamily="2" charset="2"/>
              <a:buNone/>
              <a:defRPr sz="3000"/>
            </a:lvl1pPr>
          </a:lstStyle>
          <a:p>
            <a:r>
              <a:rPr lang="ru-RU"/>
              <a:t>Образец подзаголовка</a:t>
            </a:r>
          </a:p>
        </p:txBody>
      </p:sp>
      <p:sp>
        <p:nvSpPr>
          <p:cNvPr id="6" name="Rectangle 5"/>
          <p:cNvSpPr>
            <a:spLocks noGrp="1" noChangeArrowheads="1"/>
          </p:cNvSpPr>
          <p:nvPr>
            <p:ph type="dt" sz="half" idx="10"/>
          </p:nvPr>
        </p:nvSpPr>
        <p:spPr/>
        <p:txBody>
          <a:bodyPr/>
          <a:lstStyle>
            <a:lvl1pPr>
              <a:defRPr>
                <a:latin typeface="Arial" charset="0"/>
              </a:defRPr>
            </a:lvl1pPr>
          </a:lstStyle>
          <a:p>
            <a:pPr>
              <a:defRPr/>
            </a:pPr>
            <a:fld id="{F286508A-C930-48AF-BDB9-68FF97E88F5A}" type="datetime1">
              <a:rPr lang="ru-RU" smtClean="0">
                <a:solidFill>
                  <a:srgbClr val="000000"/>
                </a:solidFill>
              </a:rPr>
              <a:t>08.10.2025</a:t>
            </a:fld>
            <a:endParaRPr lang="ru-RU" dirty="0">
              <a:solidFill>
                <a:srgbClr val="000000"/>
              </a:solidFill>
            </a:endParaRPr>
          </a:p>
        </p:txBody>
      </p:sp>
      <p:sp>
        <p:nvSpPr>
          <p:cNvPr id="7" name="Rectangle 6"/>
          <p:cNvSpPr>
            <a:spLocks noGrp="1" noChangeArrowheads="1"/>
          </p:cNvSpPr>
          <p:nvPr>
            <p:ph type="ftr" sz="quarter" idx="11"/>
          </p:nvPr>
        </p:nvSpPr>
        <p:spPr/>
        <p:txBody>
          <a:bodyPr/>
          <a:lstStyle>
            <a:lvl1pPr>
              <a:defRPr>
                <a:latin typeface="Arial" charset="0"/>
              </a:defRPr>
            </a:lvl1pPr>
          </a:lstStyle>
          <a:p>
            <a:pPr>
              <a:defRPr/>
            </a:pPr>
            <a:endParaRPr lang="ru-RU">
              <a:solidFill>
                <a:srgbClr val="000000"/>
              </a:solidFill>
            </a:endParaRPr>
          </a:p>
        </p:txBody>
      </p:sp>
      <p:sp>
        <p:nvSpPr>
          <p:cNvPr id="8" name="Rectangle 7"/>
          <p:cNvSpPr>
            <a:spLocks noGrp="1" noChangeArrowheads="1"/>
          </p:cNvSpPr>
          <p:nvPr>
            <p:ph type="sldNum" sz="quarter" idx="12"/>
          </p:nvPr>
        </p:nvSpPr>
        <p:spPr/>
        <p:txBody>
          <a:bodyPr/>
          <a:lstStyle>
            <a:lvl1pPr>
              <a:defRPr>
                <a:latin typeface="Arial" charset="0"/>
              </a:defRPr>
            </a:lvl1pPr>
          </a:lstStyle>
          <a:p>
            <a:pPr>
              <a:defRPr/>
            </a:pPr>
            <a:fld id="{3994F393-D0B5-4F15-B2DC-C38C76B8EE7E}"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2797671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Rectangle 5"/>
          <p:cNvSpPr>
            <a:spLocks noGrp="1" noChangeArrowheads="1"/>
          </p:cNvSpPr>
          <p:nvPr>
            <p:ph type="dt" sz="half" idx="10"/>
          </p:nvPr>
        </p:nvSpPr>
        <p:spPr>
          <a:ln/>
        </p:spPr>
        <p:txBody>
          <a:bodyPr/>
          <a:lstStyle>
            <a:lvl1pPr>
              <a:defRPr/>
            </a:lvl1pPr>
          </a:lstStyle>
          <a:p>
            <a:pPr>
              <a:defRPr/>
            </a:pPr>
            <a:fld id="{AA09E6BC-C4AD-4957-8F9C-B5E063736745}" type="datetime1">
              <a:rPr lang="ru-RU" smtClean="0">
                <a:solidFill>
                  <a:srgbClr val="000000"/>
                </a:solidFill>
              </a:rPr>
              <a:t>08.10.2025</a:t>
            </a:fld>
            <a:endParaRPr lang="ru-RU" dirty="0">
              <a:solidFill>
                <a:srgbClr val="000000"/>
              </a:solidFill>
            </a:endParaRPr>
          </a:p>
        </p:txBody>
      </p:sp>
      <p:sp>
        <p:nvSpPr>
          <p:cNvPr id="5"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6" name="Rectangle 7"/>
          <p:cNvSpPr>
            <a:spLocks noGrp="1" noChangeArrowheads="1"/>
          </p:cNvSpPr>
          <p:nvPr>
            <p:ph type="sldNum" sz="quarter" idx="12"/>
          </p:nvPr>
        </p:nvSpPr>
        <p:spPr>
          <a:ln/>
        </p:spPr>
        <p:txBody>
          <a:bodyPr/>
          <a:lstStyle>
            <a:lvl1pPr>
              <a:defRPr/>
            </a:lvl1pPr>
          </a:lstStyle>
          <a:p>
            <a:pPr>
              <a:defRPr/>
            </a:pPr>
            <a:fld id="{7A85B57D-60D4-4E9E-B2F8-75565BAF9632}"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20660469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63084" y="4406902"/>
            <a:ext cx="10363200" cy="1362075"/>
          </a:xfrm>
        </p:spPr>
        <p:txBody>
          <a:bodyPr anchor="t"/>
          <a:lstStyle>
            <a:lvl1pPr algn="l">
              <a:defRPr sz="4000" b="1" cap="all"/>
            </a:lvl1pPr>
          </a:lstStyle>
          <a:p>
            <a:r>
              <a:rPr lang="ru-RU"/>
              <a:t>Образец заголовка</a:t>
            </a:r>
          </a:p>
        </p:txBody>
      </p:sp>
      <p:sp>
        <p:nvSpPr>
          <p:cNvPr id="3" name="Текст 2"/>
          <p:cNvSpPr>
            <a:spLocks noGrp="1"/>
          </p:cNvSpPr>
          <p:nvPr>
            <p:ph type="body" idx="1"/>
          </p:nvPr>
        </p:nvSpPr>
        <p:spPr>
          <a:xfrm>
            <a:off x="963084" y="2906713"/>
            <a:ext cx="10363200" cy="1500187"/>
          </a:xfrm>
        </p:spPr>
        <p:txBody>
          <a:bodyPr anchor="b"/>
          <a:lstStyle>
            <a:lvl1pPr marL="0" indent="0">
              <a:buNone/>
              <a:defRPr sz="2000"/>
            </a:lvl1pPr>
            <a:lvl2pPr marL="457182" indent="0">
              <a:buNone/>
              <a:defRPr sz="1800"/>
            </a:lvl2pPr>
            <a:lvl3pPr marL="914363" indent="0">
              <a:buNone/>
              <a:defRPr sz="1600"/>
            </a:lvl3pPr>
            <a:lvl4pPr marL="1371545" indent="0">
              <a:buNone/>
              <a:defRPr sz="1400"/>
            </a:lvl4pPr>
            <a:lvl5pPr marL="1828727" indent="0">
              <a:buNone/>
              <a:defRPr sz="1400"/>
            </a:lvl5pPr>
            <a:lvl6pPr marL="2285909" indent="0">
              <a:buNone/>
              <a:defRPr sz="1400"/>
            </a:lvl6pPr>
            <a:lvl7pPr marL="2743090" indent="0">
              <a:buNone/>
              <a:defRPr sz="1400"/>
            </a:lvl7pPr>
            <a:lvl8pPr marL="3200272" indent="0">
              <a:buNone/>
              <a:defRPr sz="1400"/>
            </a:lvl8pPr>
            <a:lvl9pPr marL="3657454" indent="0">
              <a:buNone/>
              <a:defRPr sz="1400"/>
            </a:lvl9pPr>
          </a:lstStyle>
          <a:p>
            <a:pPr lvl="0"/>
            <a:r>
              <a:rPr lang="ru-RU"/>
              <a:t>Образец текста</a:t>
            </a:r>
          </a:p>
        </p:txBody>
      </p:sp>
      <p:sp>
        <p:nvSpPr>
          <p:cNvPr id="4" name="Rectangle 5"/>
          <p:cNvSpPr>
            <a:spLocks noGrp="1" noChangeArrowheads="1"/>
          </p:cNvSpPr>
          <p:nvPr>
            <p:ph type="dt" sz="half" idx="10"/>
          </p:nvPr>
        </p:nvSpPr>
        <p:spPr>
          <a:ln/>
        </p:spPr>
        <p:txBody>
          <a:bodyPr/>
          <a:lstStyle>
            <a:lvl1pPr>
              <a:defRPr/>
            </a:lvl1pPr>
          </a:lstStyle>
          <a:p>
            <a:pPr>
              <a:defRPr/>
            </a:pPr>
            <a:fld id="{6DF8A30D-4097-4DBD-B6F9-D134D1AC36BB}" type="datetime1">
              <a:rPr lang="ru-RU" smtClean="0">
                <a:solidFill>
                  <a:srgbClr val="000000"/>
                </a:solidFill>
              </a:rPr>
              <a:t>08.10.2025</a:t>
            </a:fld>
            <a:endParaRPr lang="ru-RU" dirty="0">
              <a:solidFill>
                <a:srgbClr val="000000"/>
              </a:solidFill>
            </a:endParaRPr>
          </a:p>
        </p:txBody>
      </p:sp>
      <p:sp>
        <p:nvSpPr>
          <p:cNvPr id="5"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6" name="Rectangle 7"/>
          <p:cNvSpPr>
            <a:spLocks noGrp="1" noChangeArrowheads="1"/>
          </p:cNvSpPr>
          <p:nvPr>
            <p:ph type="sldNum" sz="quarter" idx="12"/>
          </p:nvPr>
        </p:nvSpPr>
        <p:spPr>
          <a:ln/>
        </p:spPr>
        <p:txBody>
          <a:bodyPr/>
          <a:lstStyle>
            <a:lvl1pPr>
              <a:defRPr/>
            </a:lvl1pPr>
          </a:lstStyle>
          <a:p>
            <a:pPr>
              <a:defRPr/>
            </a:pPr>
            <a:fld id="{23AA8A02-6881-44BF-A897-990F76905996}"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35424674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sz="half" idx="1"/>
          </p:nvPr>
        </p:nvSpPr>
        <p:spPr>
          <a:xfrm>
            <a:off x="609600" y="1600202"/>
            <a:ext cx="53848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Содержимое 3"/>
          <p:cNvSpPr>
            <a:spLocks noGrp="1"/>
          </p:cNvSpPr>
          <p:nvPr>
            <p:ph sz="half" idx="2"/>
          </p:nvPr>
        </p:nvSpPr>
        <p:spPr>
          <a:xfrm>
            <a:off x="6197600" y="1600202"/>
            <a:ext cx="53848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Rectangle 5"/>
          <p:cNvSpPr>
            <a:spLocks noGrp="1" noChangeArrowheads="1"/>
          </p:cNvSpPr>
          <p:nvPr>
            <p:ph type="dt" sz="half" idx="10"/>
          </p:nvPr>
        </p:nvSpPr>
        <p:spPr>
          <a:ln/>
        </p:spPr>
        <p:txBody>
          <a:bodyPr/>
          <a:lstStyle>
            <a:lvl1pPr>
              <a:defRPr/>
            </a:lvl1pPr>
          </a:lstStyle>
          <a:p>
            <a:pPr>
              <a:defRPr/>
            </a:pPr>
            <a:fld id="{11F48621-95A2-4F35-8B90-FDDE46E448F9}" type="datetime1">
              <a:rPr lang="ru-RU" smtClean="0">
                <a:solidFill>
                  <a:srgbClr val="000000"/>
                </a:solidFill>
              </a:rPr>
              <a:t>08.10.2025</a:t>
            </a:fld>
            <a:endParaRPr lang="ru-RU" dirty="0">
              <a:solidFill>
                <a:srgbClr val="000000"/>
              </a:solidFill>
            </a:endParaRPr>
          </a:p>
        </p:txBody>
      </p:sp>
      <p:sp>
        <p:nvSpPr>
          <p:cNvPr id="6"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7" name="Rectangle 7"/>
          <p:cNvSpPr>
            <a:spLocks noGrp="1" noChangeArrowheads="1"/>
          </p:cNvSpPr>
          <p:nvPr>
            <p:ph type="sldNum" sz="quarter" idx="12"/>
          </p:nvPr>
        </p:nvSpPr>
        <p:spPr>
          <a:ln/>
        </p:spPr>
        <p:txBody>
          <a:bodyPr/>
          <a:lstStyle>
            <a:lvl1pPr>
              <a:defRPr/>
            </a:lvl1pPr>
          </a:lstStyle>
          <a:p>
            <a:pPr>
              <a:defRPr/>
            </a:pPr>
            <a:fld id="{9BCE5D7F-F0D8-4008-A52B-7EDC66547FF2}"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40502535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274638"/>
            <a:ext cx="10972800" cy="1143000"/>
          </a:xfrm>
        </p:spPr>
        <p:txBody>
          <a:bodyPr/>
          <a:lstStyle>
            <a:lvl1pPr>
              <a:defRPr/>
            </a:lvl1pPr>
          </a:lstStyle>
          <a:p>
            <a:r>
              <a:rPr lang="ru-RU"/>
              <a:t>Образец заголовка</a:t>
            </a:r>
          </a:p>
        </p:txBody>
      </p:sp>
      <p:sp>
        <p:nvSpPr>
          <p:cNvPr id="3" name="Текст 2"/>
          <p:cNvSpPr>
            <a:spLocks noGrp="1"/>
          </p:cNvSpPr>
          <p:nvPr>
            <p:ph type="body" idx="1"/>
          </p:nvPr>
        </p:nvSpPr>
        <p:spPr>
          <a:xfrm>
            <a:off x="609601" y="1535113"/>
            <a:ext cx="5386917" cy="639762"/>
          </a:xfrm>
        </p:spPr>
        <p:txBody>
          <a:bodyPr anchor="b"/>
          <a:lstStyle>
            <a:lvl1pPr marL="0" indent="0">
              <a:buNone/>
              <a:defRPr sz="24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ru-RU"/>
              <a:t>Образец текста</a:t>
            </a:r>
          </a:p>
        </p:txBody>
      </p:sp>
      <p:sp>
        <p:nvSpPr>
          <p:cNvPr id="4" name="Содержимое 3"/>
          <p:cNvSpPr>
            <a:spLocks noGrp="1"/>
          </p:cNvSpPr>
          <p:nvPr>
            <p:ph sz="half" idx="2"/>
          </p:nvPr>
        </p:nvSpPr>
        <p:spPr>
          <a:xfrm>
            <a:off x="609601"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6193369" y="1535113"/>
            <a:ext cx="5389033" cy="639762"/>
          </a:xfrm>
        </p:spPr>
        <p:txBody>
          <a:bodyPr anchor="b"/>
          <a:lstStyle>
            <a:lvl1pPr marL="0" indent="0">
              <a:buNone/>
              <a:defRPr sz="24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ru-RU"/>
              <a:t>Образец текста</a:t>
            </a:r>
          </a:p>
        </p:txBody>
      </p:sp>
      <p:sp>
        <p:nvSpPr>
          <p:cNvPr id="6" name="Содержимое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Rectangle 5"/>
          <p:cNvSpPr>
            <a:spLocks noGrp="1" noChangeArrowheads="1"/>
          </p:cNvSpPr>
          <p:nvPr>
            <p:ph type="dt" sz="half" idx="10"/>
          </p:nvPr>
        </p:nvSpPr>
        <p:spPr>
          <a:ln/>
        </p:spPr>
        <p:txBody>
          <a:bodyPr/>
          <a:lstStyle>
            <a:lvl1pPr>
              <a:defRPr/>
            </a:lvl1pPr>
          </a:lstStyle>
          <a:p>
            <a:pPr>
              <a:defRPr/>
            </a:pPr>
            <a:fld id="{DABE6E35-6CA9-4DF3-9931-03AB03AB3A51}" type="datetime1">
              <a:rPr lang="ru-RU" smtClean="0">
                <a:solidFill>
                  <a:srgbClr val="000000"/>
                </a:solidFill>
              </a:rPr>
              <a:t>08.10.2025</a:t>
            </a:fld>
            <a:endParaRPr lang="ru-RU" dirty="0">
              <a:solidFill>
                <a:srgbClr val="000000"/>
              </a:solidFill>
            </a:endParaRPr>
          </a:p>
        </p:txBody>
      </p:sp>
      <p:sp>
        <p:nvSpPr>
          <p:cNvPr id="8"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9" name="Rectangle 7"/>
          <p:cNvSpPr>
            <a:spLocks noGrp="1" noChangeArrowheads="1"/>
          </p:cNvSpPr>
          <p:nvPr>
            <p:ph type="sldNum" sz="quarter" idx="12"/>
          </p:nvPr>
        </p:nvSpPr>
        <p:spPr>
          <a:ln/>
        </p:spPr>
        <p:txBody>
          <a:bodyPr/>
          <a:lstStyle>
            <a:lvl1pPr>
              <a:defRPr/>
            </a:lvl1pPr>
          </a:lstStyle>
          <a:p>
            <a:pPr>
              <a:defRPr/>
            </a:pPr>
            <a:fld id="{01D45965-F5D8-4363-BE30-7AE289C5C4C6}"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29260567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Rectangle 5"/>
          <p:cNvSpPr>
            <a:spLocks noGrp="1" noChangeArrowheads="1"/>
          </p:cNvSpPr>
          <p:nvPr>
            <p:ph type="dt" sz="half" idx="10"/>
          </p:nvPr>
        </p:nvSpPr>
        <p:spPr>
          <a:ln/>
        </p:spPr>
        <p:txBody>
          <a:bodyPr/>
          <a:lstStyle>
            <a:lvl1pPr>
              <a:defRPr/>
            </a:lvl1pPr>
          </a:lstStyle>
          <a:p>
            <a:pPr>
              <a:defRPr/>
            </a:pPr>
            <a:fld id="{18755C79-E56D-4A28-A48D-8A243C98126A}" type="datetime1">
              <a:rPr lang="ru-RU" smtClean="0">
                <a:solidFill>
                  <a:srgbClr val="000000"/>
                </a:solidFill>
              </a:rPr>
              <a:t>08.10.2025</a:t>
            </a:fld>
            <a:endParaRPr lang="ru-RU" dirty="0">
              <a:solidFill>
                <a:srgbClr val="000000"/>
              </a:solidFill>
            </a:endParaRPr>
          </a:p>
        </p:txBody>
      </p:sp>
      <p:sp>
        <p:nvSpPr>
          <p:cNvPr id="4"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5" name="Rectangle 7"/>
          <p:cNvSpPr>
            <a:spLocks noGrp="1" noChangeArrowheads="1"/>
          </p:cNvSpPr>
          <p:nvPr>
            <p:ph type="sldNum" sz="quarter" idx="12"/>
          </p:nvPr>
        </p:nvSpPr>
        <p:spPr>
          <a:ln/>
        </p:spPr>
        <p:txBody>
          <a:bodyPr/>
          <a:lstStyle>
            <a:lvl1pPr>
              <a:defRPr/>
            </a:lvl1pPr>
          </a:lstStyle>
          <a:p>
            <a:pPr>
              <a:defRPr/>
            </a:pPr>
            <a:fld id="{E7637967-2C30-4C6B-9B72-30C7CFA3268E}"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18821114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fld id="{B8C8621F-1D34-4169-BB6D-F57EC8E54330}" type="datetime1">
              <a:rPr lang="ru-RU" smtClean="0">
                <a:solidFill>
                  <a:srgbClr val="000000"/>
                </a:solidFill>
              </a:rPr>
              <a:t>08.10.2025</a:t>
            </a:fld>
            <a:endParaRPr lang="ru-RU" dirty="0">
              <a:solidFill>
                <a:srgbClr val="000000"/>
              </a:solidFill>
            </a:endParaRPr>
          </a:p>
        </p:txBody>
      </p:sp>
      <p:sp>
        <p:nvSpPr>
          <p:cNvPr id="3"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4" name="Rectangle 7"/>
          <p:cNvSpPr>
            <a:spLocks noGrp="1" noChangeArrowheads="1"/>
          </p:cNvSpPr>
          <p:nvPr>
            <p:ph type="sldNum" sz="quarter" idx="12"/>
          </p:nvPr>
        </p:nvSpPr>
        <p:spPr>
          <a:ln/>
        </p:spPr>
        <p:txBody>
          <a:bodyPr/>
          <a:lstStyle>
            <a:lvl1pPr>
              <a:defRPr/>
            </a:lvl1pPr>
          </a:lstStyle>
          <a:p>
            <a:pPr>
              <a:defRPr/>
            </a:pPr>
            <a:fld id="{AB3898D0-AD75-4AB9-9584-A62BF399A7D2}"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2738822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45CCC9B-A706-4AA0-BD82-0B875D2F78BD}"/>
              </a:ext>
            </a:extLst>
          </p:cNvPr>
          <p:cNvSpPr>
            <a:spLocks noGrp="1"/>
          </p:cNvSpPr>
          <p:nvPr>
            <p:ph type="title"/>
          </p:nvPr>
        </p:nvSpPr>
        <p:spPr/>
        <p:txBody>
          <a:bodyPr/>
          <a:lstStyle/>
          <a:p>
            <a:r>
              <a:rPr lang="ru-RU"/>
              <a:t>Образец заголовка</a:t>
            </a:r>
            <a:endParaRPr lang="uk-UA"/>
          </a:p>
        </p:txBody>
      </p:sp>
      <p:sp>
        <p:nvSpPr>
          <p:cNvPr id="3" name="Объект 2">
            <a:extLst>
              <a:ext uri="{FF2B5EF4-FFF2-40B4-BE49-F238E27FC236}">
                <a16:creationId xmlns:a16="http://schemas.microsoft.com/office/drawing/2014/main" id="{EC8EEDFA-2308-4F87-B1B2-D0F78352E8E4}"/>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a:extLst>
              <a:ext uri="{FF2B5EF4-FFF2-40B4-BE49-F238E27FC236}">
                <a16:creationId xmlns:a16="http://schemas.microsoft.com/office/drawing/2014/main" id="{61E72E43-471D-4F21-AFC8-131F87A0BB24}"/>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5" name="Нижний колонтитул 4">
            <a:extLst>
              <a:ext uri="{FF2B5EF4-FFF2-40B4-BE49-F238E27FC236}">
                <a16:creationId xmlns:a16="http://schemas.microsoft.com/office/drawing/2014/main" id="{D4D01983-87CC-48E5-BFA8-A1F9DE5A58A4}"/>
              </a:ext>
            </a:extLst>
          </p:cNvPr>
          <p:cNvSpPr>
            <a:spLocks noGrp="1"/>
          </p:cNvSpPr>
          <p:nvPr>
            <p:ph type="ftr" sz="quarter" idx="11"/>
          </p:nvPr>
        </p:nvSpPr>
        <p:spPr/>
        <p:txBody>
          <a:bodyPr/>
          <a:lstStyle/>
          <a:p>
            <a:endParaRPr lang="uk-UA"/>
          </a:p>
        </p:txBody>
      </p:sp>
      <p:sp>
        <p:nvSpPr>
          <p:cNvPr id="6" name="Номер слайда 5">
            <a:extLst>
              <a:ext uri="{FF2B5EF4-FFF2-40B4-BE49-F238E27FC236}">
                <a16:creationId xmlns:a16="http://schemas.microsoft.com/office/drawing/2014/main" id="{F96E1E1C-DCBD-4C5D-BCFA-92EF82F42BD6}"/>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3664797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1" y="273050"/>
            <a:ext cx="4011084" cy="1162050"/>
          </a:xfrm>
        </p:spPr>
        <p:txBody>
          <a:bodyPr/>
          <a:lstStyle>
            <a:lvl1pPr algn="l">
              <a:defRPr sz="2000" b="1"/>
            </a:lvl1pPr>
          </a:lstStyle>
          <a:p>
            <a:r>
              <a:rPr lang="ru-RU"/>
              <a:t>Образец заголовка</a:t>
            </a:r>
          </a:p>
        </p:txBody>
      </p:sp>
      <p:sp>
        <p:nvSpPr>
          <p:cNvPr id="3" name="Содержимое 2"/>
          <p:cNvSpPr>
            <a:spLocks noGrp="1"/>
          </p:cNvSpPr>
          <p:nvPr>
            <p:ph idx="1"/>
          </p:nvPr>
        </p:nvSpPr>
        <p:spPr>
          <a:xfrm>
            <a:off x="4766733" y="273052"/>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609601" y="1435102"/>
            <a:ext cx="4011084" cy="4691063"/>
          </a:xfrm>
        </p:spPr>
        <p:txBody>
          <a:bodyPr/>
          <a:lstStyle>
            <a:lvl1pPr marL="0" indent="0">
              <a:buNone/>
              <a:defRPr sz="1400"/>
            </a:lvl1pPr>
            <a:lvl2pPr marL="457182" indent="0">
              <a:buNone/>
              <a:defRPr sz="1200"/>
            </a:lvl2pPr>
            <a:lvl3pPr marL="914363" indent="0">
              <a:buNone/>
              <a:defRPr sz="1000"/>
            </a:lvl3pPr>
            <a:lvl4pPr marL="1371545" indent="0">
              <a:buNone/>
              <a:defRPr sz="900"/>
            </a:lvl4pPr>
            <a:lvl5pPr marL="1828727" indent="0">
              <a:buNone/>
              <a:defRPr sz="900"/>
            </a:lvl5pPr>
            <a:lvl6pPr marL="2285909" indent="0">
              <a:buNone/>
              <a:defRPr sz="900"/>
            </a:lvl6pPr>
            <a:lvl7pPr marL="2743090" indent="0">
              <a:buNone/>
              <a:defRPr sz="900"/>
            </a:lvl7pPr>
            <a:lvl8pPr marL="3200272" indent="0">
              <a:buNone/>
              <a:defRPr sz="900"/>
            </a:lvl8pPr>
            <a:lvl9pPr marL="3657454" indent="0">
              <a:buNone/>
              <a:defRPr sz="900"/>
            </a:lvl9pPr>
          </a:lstStyle>
          <a:p>
            <a:pPr lvl="0"/>
            <a:r>
              <a:rPr lang="ru-RU"/>
              <a:t>Образец текста</a:t>
            </a:r>
          </a:p>
        </p:txBody>
      </p:sp>
      <p:sp>
        <p:nvSpPr>
          <p:cNvPr id="5" name="Rectangle 5"/>
          <p:cNvSpPr>
            <a:spLocks noGrp="1" noChangeArrowheads="1"/>
          </p:cNvSpPr>
          <p:nvPr>
            <p:ph type="dt" sz="half" idx="10"/>
          </p:nvPr>
        </p:nvSpPr>
        <p:spPr>
          <a:ln/>
        </p:spPr>
        <p:txBody>
          <a:bodyPr/>
          <a:lstStyle>
            <a:lvl1pPr>
              <a:defRPr/>
            </a:lvl1pPr>
          </a:lstStyle>
          <a:p>
            <a:pPr>
              <a:defRPr/>
            </a:pPr>
            <a:fld id="{1DE32F3F-2045-44B8-99E5-B3FA9BDA8790}" type="datetime1">
              <a:rPr lang="ru-RU" smtClean="0">
                <a:solidFill>
                  <a:srgbClr val="000000"/>
                </a:solidFill>
              </a:rPr>
              <a:t>08.10.2025</a:t>
            </a:fld>
            <a:endParaRPr lang="ru-RU" dirty="0">
              <a:solidFill>
                <a:srgbClr val="000000"/>
              </a:solidFill>
            </a:endParaRPr>
          </a:p>
        </p:txBody>
      </p:sp>
      <p:sp>
        <p:nvSpPr>
          <p:cNvPr id="6"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7" name="Rectangle 7"/>
          <p:cNvSpPr>
            <a:spLocks noGrp="1" noChangeArrowheads="1"/>
          </p:cNvSpPr>
          <p:nvPr>
            <p:ph type="sldNum" sz="quarter" idx="12"/>
          </p:nvPr>
        </p:nvSpPr>
        <p:spPr>
          <a:ln/>
        </p:spPr>
        <p:txBody>
          <a:bodyPr/>
          <a:lstStyle>
            <a:lvl1pPr>
              <a:defRPr/>
            </a:lvl1pPr>
          </a:lstStyle>
          <a:p>
            <a:pPr>
              <a:defRPr/>
            </a:pPr>
            <a:fld id="{0A592347-D9AF-48EA-A35F-E3B2A6C0C796}"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1473523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9717" y="4800600"/>
            <a:ext cx="7315200" cy="566738"/>
          </a:xfrm>
        </p:spPr>
        <p:txBody>
          <a:bodyPr/>
          <a:lstStyle>
            <a:lvl1pPr algn="l">
              <a:defRPr sz="2000" b="1"/>
            </a:lvl1pPr>
          </a:lstStyle>
          <a:p>
            <a:r>
              <a:rPr lang="ru-RU"/>
              <a:t>Образец заголовка</a:t>
            </a:r>
          </a:p>
        </p:txBody>
      </p:sp>
      <p:sp>
        <p:nvSpPr>
          <p:cNvPr id="3" name="Рисунок 2"/>
          <p:cNvSpPr>
            <a:spLocks noGrp="1"/>
          </p:cNvSpPr>
          <p:nvPr>
            <p:ph type="pic" idx="1"/>
          </p:nvPr>
        </p:nvSpPr>
        <p:spPr>
          <a:xfrm>
            <a:off x="2389717" y="612775"/>
            <a:ext cx="7315200" cy="4114800"/>
          </a:xfrm>
        </p:spPr>
        <p:txBody>
          <a:bodyPr/>
          <a:lstStyle>
            <a:lvl1pPr marL="0" indent="0">
              <a:buNone/>
              <a:defRPr sz="3200"/>
            </a:lvl1pPr>
            <a:lvl2pPr marL="457182" indent="0">
              <a:buNone/>
              <a:defRPr sz="2800"/>
            </a:lvl2pPr>
            <a:lvl3pPr marL="914363" indent="0">
              <a:buNone/>
              <a:defRPr sz="2400"/>
            </a:lvl3pPr>
            <a:lvl4pPr marL="1371545" indent="0">
              <a:buNone/>
              <a:defRPr sz="2000"/>
            </a:lvl4pPr>
            <a:lvl5pPr marL="1828727" indent="0">
              <a:buNone/>
              <a:defRPr sz="2000"/>
            </a:lvl5pPr>
            <a:lvl6pPr marL="2285909" indent="0">
              <a:buNone/>
              <a:defRPr sz="2000"/>
            </a:lvl6pPr>
            <a:lvl7pPr marL="2743090" indent="0">
              <a:buNone/>
              <a:defRPr sz="2000"/>
            </a:lvl7pPr>
            <a:lvl8pPr marL="3200272" indent="0">
              <a:buNone/>
              <a:defRPr sz="2000"/>
            </a:lvl8pPr>
            <a:lvl9pPr marL="3657454" indent="0">
              <a:buNone/>
              <a:defRPr sz="2000"/>
            </a:lvl9pPr>
          </a:lstStyle>
          <a:p>
            <a:pPr lvl="0"/>
            <a:r>
              <a:rPr lang="ru-RU" noProof="0" dirty="0"/>
              <a:t>Вставка рисунка</a:t>
            </a:r>
          </a:p>
        </p:txBody>
      </p:sp>
      <p:sp>
        <p:nvSpPr>
          <p:cNvPr id="4" name="Текст 3"/>
          <p:cNvSpPr>
            <a:spLocks noGrp="1"/>
          </p:cNvSpPr>
          <p:nvPr>
            <p:ph type="body" sz="half" idx="2"/>
          </p:nvPr>
        </p:nvSpPr>
        <p:spPr>
          <a:xfrm>
            <a:off x="2389717" y="5367338"/>
            <a:ext cx="7315200" cy="804862"/>
          </a:xfrm>
        </p:spPr>
        <p:txBody>
          <a:bodyPr/>
          <a:lstStyle>
            <a:lvl1pPr marL="0" indent="0">
              <a:buNone/>
              <a:defRPr sz="1400"/>
            </a:lvl1pPr>
            <a:lvl2pPr marL="457182" indent="0">
              <a:buNone/>
              <a:defRPr sz="1200"/>
            </a:lvl2pPr>
            <a:lvl3pPr marL="914363" indent="0">
              <a:buNone/>
              <a:defRPr sz="1000"/>
            </a:lvl3pPr>
            <a:lvl4pPr marL="1371545" indent="0">
              <a:buNone/>
              <a:defRPr sz="900"/>
            </a:lvl4pPr>
            <a:lvl5pPr marL="1828727" indent="0">
              <a:buNone/>
              <a:defRPr sz="900"/>
            </a:lvl5pPr>
            <a:lvl6pPr marL="2285909" indent="0">
              <a:buNone/>
              <a:defRPr sz="900"/>
            </a:lvl6pPr>
            <a:lvl7pPr marL="2743090" indent="0">
              <a:buNone/>
              <a:defRPr sz="900"/>
            </a:lvl7pPr>
            <a:lvl8pPr marL="3200272" indent="0">
              <a:buNone/>
              <a:defRPr sz="900"/>
            </a:lvl8pPr>
            <a:lvl9pPr marL="3657454" indent="0">
              <a:buNone/>
              <a:defRPr sz="900"/>
            </a:lvl9pPr>
          </a:lstStyle>
          <a:p>
            <a:pPr lvl="0"/>
            <a:r>
              <a:rPr lang="ru-RU"/>
              <a:t>Образец текста</a:t>
            </a:r>
          </a:p>
        </p:txBody>
      </p:sp>
      <p:sp>
        <p:nvSpPr>
          <p:cNvPr id="5" name="Rectangle 5"/>
          <p:cNvSpPr>
            <a:spLocks noGrp="1" noChangeArrowheads="1"/>
          </p:cNvSpPr>
          <p:nvPr>
            <p:ph type="dt" sz="half" idx="10"/>
          </p:nvPr>
        </p:nvSpPr>
        <p:spPr>
          <a:ln/>
        </p:spPr>
        <p:txBody>
          <a:bodyPr/>
          <a:lstStyle>
            <a:lvl1pPr>
              <a:defRPr/>
            </a:lvl1pPr>
          </a:lstStyle>
          <a:p>
            <a:pPr>
              <a:defRPr/>
            </a:pPr>
            <a:fld id="{0D39B370-33D1-4A16-A790-3F53BBB0B76A}" type="datetime1">
              <a:rPr lang="ru-RU" smtClean="0">
                <a:solidFill>
                  <a:srgbClr val="000000"/>
                </a:solidFill>
              </a:rPr>
              <a:t>08.10.2025</a:t>
            </a:fld>
            <a:endParaRPr lang="ru-RU" dirty="0">
              <a:solidFill>
                <a:srgbClr val="000000"/>
              </a:solidFill>
            </a:endParaRPr>
          </a:p>
        </p:txBody>
      </p:sp>
      <p:sp>
        <p:nvSpPr>
          <p:cNvPr id="6"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7" name="Rectangle 7"/>
          <p:cNvSpPr>
            <a:spLocks noGrp="1" noChangeArrowheads="1"/>
          </p:cNvSpPr>
          <p:nvPr>
            <p:ph type="sldNum" sz="quarter" idx="12"/>
          </p:nvPr>
        </p:nvSpPr>
        <p:spPr>
          <a:ln/>
        </p:spPr>
        <p:txBody>
          <a:bodyPr/>
          <a:lstStyle>
            <a:lvl1pPr>
              <a:defRPr/>
            </a:lvl1pPr>
          </a:lstStyle>
          <a:p>
            <a:pPr>
              <a:defRPr/>
            </a:pPr>
            <a:fld id="{BC80D084-147E-4A74-A697-BA721A0F7C28}"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24467806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Rectangle 5"/>
          <p:cNvSpPr>
            <a:spLocks noGrp="1" noChangeArrowheads="1"/>
          </p:cNvSpPr>
          <p:nvPr>
            <p:ph type="dt" sz="half" idx="10"/>
          </p:nvPr>
        </p:nvSpPr>
        <p:spPr>
          <a:ln/>
        </p:spPr>
        <p:txBody>
          <a:bodyPr/>
          <a:lstStyle>
            <a:lvl1pPr>
              <a:defRPr/>
            </a:lvl1pPr>
          </a:lstStyle>
          <a:p>
            <a:pPr>
              <a:defRPr/>
            </a:pPr>
            <a:fld id="{B3FFE55A-B085-4B93-9AD9-555CB9AF0C19}" type="datetime1">
              <a:rPr lang="ru-RU" smtClean="0">
                <a:solidFill>
                  <a:srgbClr val="000000"/>
                </a:solidFill>
              </a:rPr>
              <a:t>08.10.2025</a:t>
            </a:fld>
            <a:endParaRPr lang="ru-RU" dirty="0">
              <a:solidFill>
                <a:srgbClr val="000000"/>
              </a:solidFill>
            </a:endParaRPr>
          </a:p>
        </p:txBody>
      </p:sp>
      <p:sp>
        <p:nvSpPr>
          <p:cNvPr id="5"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6" name="Rectangle 7"/>
          <p:cNvSpPr>
            <a:spLocks noGrp="1" noChangeArrowheads="1"/>
          </p:cNvSpPr>
          <p:nvPr>
            <p:ph type="sldNum" sz="quarter" idx="12"/>
          </p:nvPr>
        </p:nvSpPr>
        <p:spPr>
          <a:ln/>
        </p:spPr>
        <p:txBody>
          <a:bodyPr/>
          <a:lstStyle>
            <a:lvl1pPr>
              <a:defRPr/>
            </a:lvl1pPr>
          </a:lstStyle>
          <a:p>
            <a:pPr>
              <a:defRPr/>
            </a:pPr>
            <a:fld id="{42A93DCD-7DF6-4E46-A197-DE3881141602}"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8717447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839200" y="422275"/>
            <a:ext cx="2743200" cy="5708650"/>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609600" y="422275"/>
            <a:ext cx="8026400" cy="570865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Rectangle 5"/>
          <p:cNvSpPr>
            <a:spLocks noGrp="1" noChangeArrowheads="1"/>
          </p:cNvSpPr>
          <p:nvPr>
            <p:ph type="dt" sz="half" idx="10"/>
          </p:nvPr>
        </p:nvSpPr>
        <p:spPr>
          <a:ln/>
        </p:spPr>
        <p:txBody>
          <a:bodyPr/>
          <a:lstStyle>
            <a:lvl1pPr>
              <a:defRPr/>
            </a:lvl1pPr>
          </a:lstStyle>
          <a:p>
            <a:pPr>
              <a:defRPr/>
            </a:pPr>
            <a:fld id="{C6F45976-5B0D-45D0-AF1E-A26E4E0A3CFE}" type="datetime1">
              <a:rPr lang="ru-RU" smtClean="0">
                <a:solidFill>
                  <a:srgbClr val="000000"/>
                </a:solidFill>
              </a:rPr>
              <a:t>08.10.2025</a:t>
            </a:fld>
            <a:endParaRPr lang="ru-RU" dirty="0">
              <a:solidFill>
                <a:srgbClr val="000000"/>
              </a:solidFill>
            </a:endParaRPr>
          </a:p>
        </p:txBody>
      </p:sp>
      <p:sp>
        <p:nvSpPr>
          <p:cNvPr id="5"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6" name="Rectangle 7"/>
          <p:cNvSpPr>
            <a:spLocks noGrp="1" noChangeArrowheads="1"/>
          </p:cNvSpPr>
          <p:nvPr>
            <p:ph type="sldNum" sz="quarter" idx="12"/>
          </p:nvPr>
        </p:nvSpPr>
        <p:spPr>
          <a:ln/>
        </p:spPr>
        <p:txBody>
          <a:bodyPr/>
          <a:lstStyle>
            <a:lvl1pPr>
              <a:defRPr/>
            </a:lvl1pPr>
          </a:lstStyle>
          <a:p>
            <a:pPr>
              <a:defRPr/>
            </a:pPr>
            <a:fld id="{A7EFAF98-2C75-4847-A54E-C76AF35CCB27}"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11874221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AndTwoObj" preserve="1">
  <p:cSld name="Заголовок, текст и 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88317" y="422275"/>
            <a:ext cx="7679267" cy="990600"/>
          </a:xfrm>
        </p:spPr>
        <p:txBody>
          <a:bodyPr/>
          <a:lstStyle/>
          <a:p>
            <a:r>
              <a:rPr lang="ru-RU"/>
              <a:t>Образец заголовка</a:t>
            </a:r>
          </a:p>
        </p:txBody>
      </p:sp>
      <p:sp>
        <p:nvSpPr>
          <p:cNvPr id="3" name="Текст 2"/>
          <p:cNvSpPr>
            <a:spLocks noGrp="1"/>
          </p:cNvSpPr>
          <p:nvPr>
            <p:ph type="body" sz="half" idx="1"/>
          </p:nvPr>
        </p:nvSpPr>
        <p:spPr>
          <a:xfrm>
            <a:off x="609600" y="1600202"/>
            <a:ext cx="5384800" cy="4530725"/>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Содержимое 3"/>
          <p:cNvSpPr>
            <a:spLocks noGrp="1"/>
          </p:cNvSpPr>
          <p:nvPr>
            <p:ph sz="quarter" idx="2"/>
          </p:nvPr>
        </p:nvSpPr>
        <p:spPr>
          <a:xfrm>
            <a:off x="6197600" y="1600202"/>
            <a:ext cx="5384800" cy="2189163"/>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Содержимое 4"/>
          <p:cNvSpPr>
            <a:spLocks noGrp="1"/>
          </p:cNvSpPr>
          <p:nvPr>
            <p:ph sz="quarter" idx="3"/>
          </p:nvPr>
        </p:nvSpPr>
        <p:spPr>
          <a:xfrm>
            <a:off x="6197600" y="3941763"/>
            <a:ext cx="5384800" cy="2189162"/>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Rectangle 5"/>
          <p:cNvSpPr>
            <a:spLocks noGrp="1" noChangeArrowheads="1"/>
          </p:cNvSpPr>
          <p:nvPr>
            <p:ph type="dt" sz="half" idx="10"/>
          </p:nvPr>
        </p:nvSpPr>
        <p:spPr>
          <a:ln/>
        </p:spPr>
        <p:txBody>
          <a:bodyPr/>
          <a:lstStyle>
            <a:lvl1pPr>
              <a:defRPr/>
            </a:lvl1pPr>
          </a:lstStyle>
          <a:p>
            <a:pPr>
              <a:defRPr/>
            </a:pPr>
            <a:fld id="{CA2B6DE4-CDEE-4F58-9A0D-1FBD452282D8}" type="datetime1">
              <a:rPr lang="ru-RU" smtClean="0">
                <a:solidFill>
                  <a:srgbClr val="000000"/>
                </a:solidFill>
              </a:rPr>
              <a:t>08.10.2025</a:t>
            </a:fld>
            <a:endParaRPr lang="ru-RU" dirty="0">
              <a:solidFill>
                <a:srgbClr val="000000"/>
              </a:solidFill>
            </a:endParaRPr>
          </a:p>
        </p:txBody>
      </p:sp>
      <p:sp>
        <p:nvSpPr>
          <p:cNvPr id="7" name="Rectangle 6"/>
          <p:cNvSpPr>
            <a:spLocks noGrp="1" noChangeArrowheads="1"/>
          </p:cNvSpPr>
          <p:nvPr>
            <p:ph type="ftr" sz="quarter" idx="11"/>
          </p:nvPr>
        </p:nvSpPr>
        <p:spPr>
          <a:ln/>
        </p:spPr>
        <p:txBody>
          <a:bodyPr/>
          <a:lstStyle>
            <a:lvl1pPr>
              <a:defRPr/>
            </a:lvl1pPr>
          </a:lstStyle>
          <a:p>
            <a:pPr>
              <a:defRPr/>
            </a:pPr>
            <a:endParaRPr lang="ru-RU">
              <a:solidFill>
                <a:srgbClr val="000000"/>
              </a:solidFill>
            </a:endParaRPr>
          </a:p>
        </p:txBody>
      </p:sp>
      <p:sp>
        <p:nvSpPr>
          <p:cNvPr id="8" name="Rectangle 7"/>
          <p:cNvSpPr>
            <a:spLocks noGrp="1" noChangeArrowheads="1"/>
          </p:cNvSpPr>
          <p:nvPr>
            <p:ph type="sldNum" sz="quarter" idx="12"/>
          </p:nvPr>
        </p:nvSpPr>
        <p:spPr>
          <a:ln/>
        </p:spPr>
        <p:txBody>
          <a:bodyPr/>
          <a:lstStyle>
            <a:lvl1pPr>
              <a:defRPr/>
            </a:lvl1pPr>
          </a:lstStyle>
          <a:p>
            <a:pPr>
              <a:defRPr/>
            </a:pPr>
            <a:fld id="{C186D855-C21C-4300-9C32-C48CAF514917}" type="slidenum">
              <a:rPr lang="ru-RU">
                <a:solidFill>
                  <a:srgbClr val="000000"/>
                </a:solidFill>
              </a:rPr>
              <a:pPr>
                <a:defRPr/>
              </a:pPr>
              <a:t>‹#›</a:t>
            </a:fld>
            <a:endParaRPr lang="ru-RU" dirty="0">
              <a:solidFill>
                <a:srgbClr val="000000"/>
              </a:solidFill>
            </a:endParaRPr>
          </a:p>
        </p:txBody>
      </p:sp>
    </p:spTree>
    <p:extLst>
      <p:ext uri="{BB962C8B-B14F-4D97-AF65-F5344CB8AC3E}">
        <p14:creationId xmlns:p14="http://schemas.microsoft.com/office/powerpoint/2010/main" val="3521822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073A140-3F0F-4E51-9EF4-3F7C06AAEB45}"/>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uk-UA"/>
          </a:p>
        </p:txBody>
      </p:sp>
      <p:sp>
        <p:nvSpPr>
          <p:cNvPr id="3" name="Текст 2">
            <a:extLst>
              <a:ext uri="{FF2B5EF4-FFF2-40B4-BE49-F238E27FC236}">
                <a16:creationId xmlns:a16="http://schemas.microsoft.com/office/drawing/2014/main" id="{8908CF2D-1D56-44F4-B4CC-B00BB40A80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EA9CD1C4-889B-4E0E-97C0-4CE9B8216F4B}"/>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5" name="Нижний колонтитул 4">
            <a:extLst>
              <a:ext uri="{FF2B5EF4-FFF2-40B4-BE49-F238E27FC236}">
                <a16:creationId xmlns:a16="http://schemas.microsoft.com/office/drawing/2014/main" id="{E0CD8B17-9733-4CA1-91A4-AC977A00D43F}"/>
              </a:ext>
            </a:extLst>
          </p:cNvPr>
          <p:cNvSpPr>
            <a:spLocks noGrp="1"/>
          </p:cNvSpPr>
          <p:nvPr>
            <p:ph type="ftr" sz="quarter" idx="11"/>
          </p:nvPr>
        </p:nvSpPr>
        <p:spPr/>
        <p:txBody>
          <a:bodyPr/>
          <a:lstStyle/>
          <a:p>
            <a:endParaRPr lang="uk-UA"/>
          </a:p>
        </p:txBody>
      </p:sp>
      <p:sp>
        <p:nvSpPr>
          <p:cNvPr id="6" name="Номер слайда 5">
            <a:extLst>
              <a:ext uri="{FF2B5EF4-FFF2-40B4-BE49-F238E27FC236}">
                <a16:creationId xmlns:a16="http://schemas.microsoft.com/office/drawing/2014/main" id="{CD5BBA87-0E18-4321-90D6-75383D083409}"/>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3964598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10B2154-13A4-45D5-AFFA-6068A36E82BC}"/>
              </a:ext>
            </a:extLst>
          </p:cNvPr>
          <p:cNvSpPr>
            <a:spLocks noGrp="1"/>
          </p:cNvSpPr>
          <p:nvPr>
            <p:ph type="title"/>
          </p:nvPr>
        </p:nvSpPr>
        <p:spPr/>
        <p:txBody>
          <a:bodyPr/>
          <a:lstStyle/>
          <a:p>
            <a:r>
              <a:rPr lang="ru-RU"/>
              <a:t>Образец заголовка</a:t>
            </a:r>
            <a:endParaRPr lang="uk-UA"/>
          </a:p>
        </p:txBody>
      </p:sp>
      <p:sp>
        <p:nvSpPr>
          <p:cNvPr id="3" name="Объект 2">
            <a:extLst>
              <a:ext uri="{FF2B5EF4-FFF2-40B4-BE49-F238E27FC236}">
                <a16:creationId xmlns:a16="http://schemas.microsoft.com/office/drawing/2014/main" id="{26FE8301-58D4-4355-B849-1E189E4F2C09}"/>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Объект 3">
            <a:extLst>
              <a:ext uri="{FF2B5EF4-FFF2-40B4-BE49-F238E27FC236}">
                <a16:creationId xmlns:a16="http://schemas.microsoft.com/office/drawing/2014/main" id="{EA4CBCDD-2C80-4176-8E1B-C5A3B9E6A0AC}"/>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5" name="Дата 4">
            <a:extLst>
              <a:ext uri="{FF2B5EF4-FFF2-40B4-BE49-F238E27FC236}">
                <a16:creationId xmlns:a16="http://schemas.microsoft.com/office/drawing/2014/main" id="{43DAACFD-A07B-472F-B688-25BD2EB9E747}"/>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6" name="Нижний колонтитул 5">
            <a:extLst>
              <a:ext uri="{FF2B5EF4-FFF2-40B4-BE49-F238E27FC236}">
                <a16:creationId xmlns:a16="http://schemas.microsoft.com/office/drawing/2014/main" id="{7590BBAC-1603-409D-A03B-1BD2E5DA31A3}"/>
              </a:ext>
            </a:extLst>
          </p:cNvPr>
          <p:cNvSpPr>
            <a:spLocks noGrp="1"/>
          </p:cNvSpPr>
          <p:nvPr>
            <p:ph type="ftr" sz="quarter" idx="11"/>
          </p:nvPr>
        </p:nvSpPr>
        <p:spPr/>
        <p:txBody>
          <a:bodyPr/>
          <a:lstStyle/>
          <a:p>
            <a:endParaRPr lang="uk-UA"/>
          </a:p>
        </p:txBody>
      </p:sp>
      <p:sp>
        <p:nvSpPr>
          <p:cNvPr id="7" name="Номер слайда 6">
            <a:extLst>
              <a:ext uri="{FF2B5EF4-FFF2-40B4-BE49-F238E27FC236}">
                <a16:creationId xmlns:a16="http://schemas.microsoft.com/office/drawing/2014/main" id="{34FB6348-D333-4798-938A-8CDE56FA611D}"/>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446544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BDB71B5-0979-417B-A35D-4A9BCA79D89F}"/>
              </a:ext>
            </a:extLst>
          </p:cNvPr>
          <p:cNvSpPr>
            <a:spLocks noGrp="1"/>
          </p:cNvSpPr>
          <p:nvPr>
            <p:ph type="title"/>
          </p:nvPr>
        </p:nvSpPr>
        <p:spPr>
          <a:xfrm>
            <a:off x="839788" y="365125"/>
            <a:ext cx="10515600" cy="1325563"/>
          </a:xfrm>
        </p:spPr>
        <p:txBody>
          <a:bodyPr/>
          <a:lstStyle/>
          <a:p>
            <a:r>
              <a:rPr lang="ru-RU"/>
              <a:t>Образец заголовка</a:t>
            </a:r>
            <a:endParaRPr lang="uk-UA"/>
          </a:p>
        </p:txBody>
      </p:sp>
      <p:sp>
        <p:nvSpPr>
          <p:cNvPr id="3" name="Текст 2">
            <a:extLst>
              <a:ext uri="{FF2B5EF4-FFF2-40B4-BE49-F238E27FC236}">
                <a16:creationId xmlns:a16="http://schemas.microsoft.com/office/drawing/2014/main" id="{93E453F4-D650-4EB9-8894-3F4A882291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03E1C36B-2AB5-4F08-AFEF-5C41CD1526D6}"/>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5" name="Текст 4">
            <a:extLst>
              <a:ext uri="{FF2B5EF4-FFF2-40B4-BE49-F238E27FC236}">
                <a16:creationId xmlns:a16="http://schemas.microsoft.com/office/drawing/2014/main" id="{FEE01B2C-8D5A-45F1-940E-80E19C8DE1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7FA699F8-B8B5-435E-ADE1-BE7E18C9E171}"/>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7" name="Дата 6">
            <a:extLst>
              <a:ext uri="{FF2B5EF4-FFF2-40B4-BE49-F238E27FC236}">
                <a16:creationId xmlns:a16="http://schemas.microsoft.com/office/drawing/2014/main" id="{74F1C5A2-A65E-44E9-8587-4F43E1187F90}"/>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8" name="Нижний колонтитул 7">
            <a:extLst>
              <a:ext uri="{FF2B5EF4-FFF2-40B4-BE49-F238E27FC236}">
                <a16:creationId xmlns:a16="http://schemas.microsoft.com/office/drawing/2014/main" id="{2670ACEE-4184-4DD5-860A-5683459F36DB}"/>
              </a:ext>
            </a:extLst>
          </p:cNvPr>
          <p:cNvSpPr>
            <a:spLocks noGrp="1"/>
          </p:cNvSpPr>
          <p:nvPr>
            <p:ph type="ftr" sz="quarter" idx="11"/>
          </p:nvPr>
        </p:nvSpPr>
        <p:spPr/>
        <p:txBody>
          <a:bodyPr/>
          <a:lstStyle/>
          <a:p>
            <a:endParaRPr lang="uk-UA"/>
          </a:p>
        </p:txBody>
      </p:sp>
      <p:sp>
        <p:nvSpPr>
          <p:cNvPr id="9" name="Номер слайда 8">
            <a:extLst>
              <a:ext uri="{FF2B5EF4-FFF2-40B4-BE49-F238E27FC236}">
                <a16:creationId xmlns:a16="http://schemas.microsoft.com/office/drawing/2014/main" id="{3F0F187F-BC4A-4F2B-BD89-AF5EB33529FD}"/>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2721729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B4E2CC2-8BB0-48B4-91E3-A8C3EE4AFBA1}"/>
              </a:ext>
            </a:extLst>
          </p:cNvPr>
          <p:cNvSpPr>
            <a:spLocks noGrp="1"/>
          </p:cNvSpPr>
          <p:nvPr>
            <p:ph type="title"/>
          </p:nvPr>
        </p:nvSpPr>
        <p:spPr/>
        <p:txBody>
          <a:bodyPr/>
          <a:lstStyle/>
          <a:p>
            <a:r>
              <a:rPr lang="ru-RU"/>
              <a:t>Образец заголовка</a:t>
            </a:r>
            <a:endParaRPr lang="uk-UA"/>
          </a:p>
        </p:txBody>
      </p:sp>
      <p:sp>
        <p:nvSpPr>
          <p:cNvPr id="3" name="Дата 2">
            <a:extLst>
              <a:ext uri="{FF2B5EF4-FFF2-40B4-BE49-F238E27FC236}">
                <a16:creationId xmlns:a16="http://schemas.microsoft.com/office/drawing/2014/main" id="{1234A91C-412C-4FC7-AEE3-BC64C6F2F2E9}"/>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4" name="Нижний колонтитул 3">
            <a:extLst>
              <a:ext uri="{FF2B5EF4-FFF2-40B4-BE49-F238E27FC236}">
                <a16:creationId xmlns:a16="http://schemas.microsoft.com/office/drawing/2014/main" id="{EB3855AB-646E-447C-A70D-A02D1DF20243}"/>
              </a:ext>
            </a:extLst>
          </p:cNvPr>
          <p:cNvSpPr>
            <a:spLocks noGrp="1"/>
          </p:cNvSpPr>
          <p:nvPr>
            <p:ph type="ftr" sz="quarter" idx="11"/>
          </p:nvPr>
        </p:nvSpPr>
        <p:spPr/>
        <p:txBody>
          <a:bodyPr/>
          <a:lstStyle/>
          <a:p>
            <a:endParaRPr lang="uk-UA"/>
          </a:p>
        </p:txBody>
      </p:sp>
      <p:sp>
        <p:nvSpPr>
          <p:cNvPr id="5" name="Номер слайда 4">
            <a:extLst>
              <a:ext uri="{FF2B5EF4-FFF2-40B4-BE49-F238E27FC236}">
                <a16:creationId xmlns:a16="http://schemas.microsoft.com/office/drawing/2014/main" id="{38F00F7C-15BC-469D-92A6-363D561FBB96}"/>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37004179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209872A6-ECBC-44A0-9E8A-E54225F1216E}"/>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3" name="Нижний колонтитул 2">
            <a:extLst>
              <a:ext uri="{FF2B5EF4-FFF2-40B4-BE49-F238E27FC236}">
                <a16:creationId xmlns:a16="http://schemas.microsoft.com/office/drawing/2014/main" id="{F1EF4E14-5C2B-4E80-A1A7-880754454876}"/>
              </a:ext>
            </a:extLst>
          </p:cNvPr>
          <p:cNvSpPr>
            <a:spLocks noGrp="1"/>
          </p:cNvSpPr>
          <p:nvPr>
            <p:ph type="ftr" sz="quarter" idx="11"/>
          </p:nvPr>
        </p:nvSpPr>
        <p:spPr/>
        <p:txBody>
          <a:bodyPr/>
          <a:lstStyle/>
          <a:p>
            <a:endParaRPr lang="uk-UA"/>
          </a:p>
        </p:txBody>
      </p:sp>
      <p:sp>
        <p:nvSpPr>
          <p:cNvPr id="4" name="Номер слайда 3">
            <a:extLst>
              <a:ext uri="{FF2B5EF4-FFF2-40B4-BE49-F238E27FC236}">
                <a16:creationId xmlns:a16="http://schemas.microsoft.com/office/drawing/2014/main" id="{B6C8352C-AEF9-405A-A621-1E665F829565}"/>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3717849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21EB607-3DC8-4EE3-8A23-F2F67AA91859}"/>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uk-UA"/>
          </a:p>
        </p:txBody>
      </p:sp>
      <p:sp>
        <p:nvSpPr>
          <p:cNvPr id="3" name="Объект 2">
            <a:extLst>
              <a:ext uri="{FF2B5EF4-FFF2-40B4-BE49-F238E27FC236}">
                <a16:creationId xmlns:a16="http://schemas.microsoft.com/office/drawing/2014/main" id="{75A32943-06BA-4506-B7E7-457B99303F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Текст 3">
            <a:extLst>
              <a:ext uri="{FF2B5EF4-FFF2-40B4-BE49-F238E27FC236}">
                <a16:creationId xmlns:a16="http://schemas.microsoft.com/office/drawing/2014/main" id="{9D5456C5-9E41-40BB-AF1B-766D0B1E6F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02914481-DB51-4CF7-BD49-A0136DA3B62F}"/>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6" name="Нижний колонтитул 5">
            <a:extLst>
              <a:ext uri="{FF2B5EF4-FFF2-40B4-BE49-F238E27FC236}">
                <a16:creationId xmlns:a16="http://schemas.microsoft.com/office/drawing/2014/main" id="{DCFB2ED5-8CF3-4BF2-8E6C-1757E26DD029}"/>
              </a:ext>
            </a:extLst>
          </p:cNvPr>
          <p:cNvSpPr>
            <a:spLocks noGrp="1"/>
          </p:cNvSpPr>
          <p:nvPr>
            <p:ph type="ftr" sz="quarter" idx="11"/>
          </p:nvPr>
        </p:nvSpPr>
        <p:spPr/>
        <p:txBody>
          <a:bodyPr/>
          <a:lstStyle/>
          <a:p>
            <a:endParaRPr lang="uk-UA"/>
          </a:p>
        </p:txBody>
      </p:sp>
      <p:sp>
        <p:nvSpPr>
          <p:cNvPr id="7" name="Номер слайда 6">
            <a:extLst>
              <a:ext uri="{FF2B5EF4-FFF2-40B4-BE49-F238E27FC236}">
                <a16:creationId xmlns:a16="http://schemas.microsoft.com/office/drawing/2014/main" id="{25F6742D-A062-4231-97B2-67AB583E4A1C}"/>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1335396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474CF31-8CD7-4386-B518-642C574F3205}"/>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uk-UA"/>
          </a:p>
        </p:txBody>
      </p:sp>
      <p:sp>
        <p:nvSpPr>
          <p:cNvPr id="3" name="Рисунок 2">
            <a:extLst>
              <a:ext uri="{FF2B5EF4-FFF2-40B4-BE49-F238E27FC236}">
                <a16:creationId xmlns:a16="http://schemas.microsoft.com/office/drawing/2014/main" id="{FF2FCDAE-9119-4D1F-9DD1-CCFC364F20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uk-UA"/>
          </a:p>
        </p:txBody>
      </p:sp>
      <p:sp>
        <p:nvSpPr>
          <p:cNvPr id="4" name="Текст 3">
            <a:extLst>
              <a:ext uri="{FF2B5EF4-FFF2-40B4-BE49-F238E27FC236}">
                <a16:creationId xmlns:a16="http://schemas.microsoft.com/office/drawing/2014/main" id="{9279C7AF-74FB-4B61-9747-6CAC6F0DA4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898BE6DA-18A7-45EF-BD42-3AAE99E4C68D}"/>
              </a:ext>
            </a:extLst>
          </p:cNvPr>
          <p:cNvSpPr>
            <a:spLocks noGrp="1"/>
          </p:cNvSpPr>
          <p:nvPr>
            <p:ph type="dt" sz="half" idx="10"/>
          </p:nvPr>
        </p:nvSpPr>
        <p:spPr/>
        <p:txBody>
          <a:bodyPr/>
          <a:lstStyle/>
          <a:p>
            <a:fld id="{311BC74C-2A3A-48BB-A042-DC44A5501339}" type="datetimeFigureOut">
              <a:rPr lang="uk-UA" smtClean="0"/>
              <a:t>08.10.2025</a:t>
            </a:fld>
            <a:endParaRPr lang="uk-UA"/>
          </a:p>
        </p:txBody>
      </p:sp>
      <p:sp>
        <p:nvSpPr>
          <p:cNvPr id="6" name="Нижний колонтитул 5">
            <a:extLst>
              <a:ext uri="{FF2B5EF4-FFF2-40B4-BE49-F238E27FC236}">
                <a16:creationId xmlns:a16="http://schemas.microsoft.com/office/drawing/2014/main" id="{66D455F8-D843-49E7-8E91-E10041C32DC1}"/>
              </a:ext>
            </a:extLst>
          </p:cNvPr>
          <p:cNvSpPr>
            <a:spLocks noGrp="1"/>
          </p:cNvSpPr>
          <p:nvPr>
            <p:ph type="ftr" sz="quarter" idx="11"/>
          </p:nvPr>
        </p:nvSpPr>
        <p:spPr/>
        <p:txBody>
          <a:bodyPr/>
          <a:lstStyle/>
          <a:p>
            <a:endParaRPr lang="uk-UA"/>
          </a:p>
        </p:txBody>
      </p:sp>
      <p:sp>
        <p:nvSpPr>
          <p:cNvPr id="7" name="Номер слайда 6">
            <a:extLst>
              <a:ext uri="{FF2B5EF4-FFF2-40B4-BE49-F238E27FC236}">
                <a16:creationId xmlns:a16="http://schemas.microsoft.com/office/drawing/2014/main" id="{37508CB1-8D72-49AC-8980-D1D020703F1C}"/>
              </a:ext>
            </a:extLst>
          </p:cNvPr>
          <p:cNvSpPr>
            <a:spLocks noGrp="1"/>
          </p:cNvSpPr>
          <p:nvPr>
            <p:ph type="sldNum" sz="quarter" idx="12"/>
          </p:nvPr>
        </p:nvSpPr>
        <p:spPr/>
        <p:txBody>
          <a:bodyPr/>
          <a:lstStyle/>
          <a:p>
            <a:fld id="{8C04AE41-1D8A-4FE9-A43C-7AB7D47A1F28}" type="slidenum">
              <a:rPr lang="uk-UA" smtClean="0"/>
              <a:t>‹#›</a:t>
            </a:fld>
            <a:endParaRPr lang="uk-UA"/>
          </a:p>
        </p:txBody>
      </p:sp>
    </p:spTree>
    <p:extLst>
      <p:ext uri="{BB962C8B-B14F-4D97-AF65-F5344CB8AC3E}">
        <p14:creationId xmlns:p14="http://schemas.microsoft.com/office/powerpoint/2010/main" val="1050305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jpe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474393D-F8AF-4BE1-AA6B-60E1B065E3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uk-UA"/>
          </a:p>
        </p:txBody>
      </p:sp>
      <p:sp>
        <p:nvSpPr>
          <p:cNvPr id="3" name="Текст 2">
            <a:extLst>
              <a:ext uri="{FF2B5EF4-FFF2-40B4-BE49-F238E27FC236}">
                <a16:creationId xmlns:a16="http://schemas.microsoft.com/office/drawing/2014/main" id="{D4A6E938-09F5-41B0-AB5A-4F3BAE09AC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a:extLst>
              <a:ext uri="{FF2B5EF4-FFF2-40B4-BE49-F238E27FC236}">
                <a16:creationId xmlns:a16="http://schemas.microsoft.com/office/drawing/2014/main" id="{54BBB2C1-4FAF-4931-BDC7-1A4CAB877F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1BC74C-2A3A-48BB-A042-DC44A5501339}" type="datetimeFigureOut">
              <a:rPr lang="uk-UA" smtClean="0"/>
              <a:t>08.10.2025</a:t>
            </a:fld>
            <a:endParaRPr lang="uk-UA"/>
          </a:p>
        </p:txBody>
      </p:sp>
      <p:sp>
        <p:nvSpPr>
          <p:cNvPr id="5" name="Нижний колонтитул 4">
            <a:extLst>
              <a:ext uri="{FF2B5EF4-FFF2-40B4-BE49-F238E27FC236}">
                <a16:creationId xmlns:a16="http://schemas.microsoft.com/office/drawing/2014/main" id="{E9D2AC48-6076-4E39-B7BA-3497D463B5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uk-UA"/>
          </a:p>
        </p:txBody>
      </p:sp>
      <p:sp>
        <p:nvSpPr>
          <p:cNvPr id="6" name="Номер слайда 5">
            <a:extLst>
              <a:ext uri="{FF2B5EF4-FFF2-40B4-BE49-F238E27FC236}">
                <a16:creationId xmlns:a16="http://schemas.microsoft.com/office/drawing/2014/main" id="{2620CCF4-E2CC-4BAE-99F7-1BAC2001AF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04AE41-1D8A-4FE9-A43C-7AB7D47A1F28}" type="slidenum">
              <a:rPr lang="uk-UA" smtClean="0"/>
              <a:t>‹#›</a:t>
            </a:fld>
            <a:endParaRPr lang="uk-UA"/>
          </a:p>
        </p:txBody>
      </p:sp>
    </p:spTree>
    <p:extLst>
      <p:ext uri="{BB962C8B-B14F-4D97-AF65-F5344CB8AC3E}">
        <p14:creationId xmlns:p14="http://schemas.microsoft.com/office/powerpoint/2010/main" val="36009526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shablon2_pt"/>
          <p:cNvPicPr>
            <a:picLocks noChangeAspect="1" noChangeArrowheads="1"/>
          </p:cNvPicPr>
          <p:nvPr/>
        </p:nvPicPr>
        <p:blipFill>
          <a:blip r:embed="rId14" cstate="email">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p:cNvSpPr>
            <a:spLocks noGrp="1" noChangeArrowheads="1"/>
          </p:cNvSpPr>
          <p:nvPr>
            <p:ph type="title"/>
          </p:nvPr>
        </p:nvSpPr>
        <p:spPr bwMode="auto">
          <a:xfrm>
            <a:off x="3888317" y="422275"/>
            <a:ext cx="7679267"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uk-UA"/>
              <a:t>Образец заголовка</a:t>
            </a:r>
          </a:p>
        </p:txBody>
      </p:sp>
      <p:sp>
        <p:nvSpPr>
          <p:cNvPr id="1028" name="Rectangle 4"/>
          <p:cNvSpPr>
            <a:spLocks noGrp="1" noChangeArrowheads="1"/>
          </p:cNvSpPr>
          <p:nvPr>
            <p:ph type="body" idx="1"/>
          </p:nvPr>
        </p:nvSpPr>
        <p:spPr bwMode="auto">
          <a:xfrm>
            <a:off x="609600" y="1600202"/>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uk-UA"/>
              <a:t>Образец текста</a:t>
            </a:r>
          </a:p>
          <a:p>
            <a:pPr lvl="1"/>
            <a:r>
              <a:rPr lang="ru-RU" altLang="uk-UA"/>
              <a:t>Второй уровень</a:t>
            </a:r>
          </a:p>
          <a:p>
            <a:pPr lvl="2"/>
            <a:r>
              <a:rPr lang="ru-RU" altLang="uk-UA"/>
              <a:t>Третий уровень</a:t>
            </a:r>
          </a:p>
          <a:p>
            <a:pPr lvl="3"/>
            <a:r>
              <a:rPr lang="ru-RU" altLang="uk-UA"/>
              <a:t>Четвертый уровень</a:t>
            </a:r>
          </a:p>
          <a:p>
            <a:pPr lvl="4"/>
            <a:r>
              <a:rPr lang="ru-RU" altLang="uk-UA"/>
              <a:t>Пятый уровень</a:t>
            </a:r>
          </a:p>
        </p:txBody>
      </p:sp>
      <p:sp>
        <p:nvSpPr>
          <p:cNvPr id="245765" name="Rectangle 5"/>
          <p:cNvSpPr>
            <a:spLocks noGrp="1" noChangeArrowheads="1"/>
          </p:cNvSpPr>
          <p:nvPr>
            <p:ph type="dt" sz="half" idx="2"/>
          </p:nvPr>
        </p:nvSpPr>
        <p:spPr bwMode="auto">
          <a:xfrm>
            <a:off x="609600" y="6248400"/>
            <a:ext cx="2844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000">
                <a:cs typeface="Arial" charset="0"/>
              </a:defRPr>
            </a:lvl1pPr>
          </a:lstStyle>
          <a:p>
            <a:pPr fontAlgn="base">
              <a:spcBef>
                <a:spcPct val="0"/>
              </a:spcBef>
              <a:spcAft>
                <a:spcPct val="0"/>
              </a:spcAft>
              <a:defRPr/>
            </a:pPr>
            <a:fld id="{DCAD845C-A4E4-4ABE-B9FB-AC6216896AC0}" type="datetime1">
              <a:rPr lang="ru-RU" smtClean="0">
                <a:solidFill>
                  <a:srgbClr val="000000"/>
                </a:solidFill>
              </a:rPr>
              <a:t>08.10.2025</a:t>
            </a:fld>
            <a:endParaRPr lang="ru-RU" dirty="0">
              <a:solidFill>
                <a:srgbClr val="000000"/>
              </a:solidFill>
            </a:endParaRPr>
          </a:p>
        </p:txBody>
      </p:sp>
      <p:sp>
        <p:nvSpPr>
          <p:cNvPr id="245766" name="Rectangle 6"/>
          <p:cNvSpPr>
            <a:spLocks noGrp="1" noChangeArrowheads="1"/>
          </p:cNvSpPr>
          <p:nvPr>
            <p:ph type="ftr" sz="quarter" idx="3"/>
          </p:nvPr>
        </p:nvSpPr>
        <p:spPr bwMode="auto">
          <a:xfrm>
            <a:off x="4165600" y="6248400"/>
            <a:ext cx="3860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000">
                <a:cs typeface="Arial" charset="0"/>
              </a:defRPr>
            </a:lvl1pPr>
          </a:lstStyle>
          <a:p>
            <a:pPr fontAlgn="base">
              <a:spcBef>
                <a:spcPct val="0"/>
              </a:spcBef>
              <a:spcAft>
                <a:spcPct val="0"/>
              </a:spcAft>
              <a:defRPr/>
            </a:pPr>
            <a:endParaRPr lang="ru-RU">
              <a:solidFill>
                <a:srgbClr val="000000"/>
              </a:solidFill>
            </a:endParaRPr>
          </a:p>
        </p:txBody>
      </p:sp>
      <p:sp>
        <p:nvSpPr>
          <p:cNvPr id="245767" name="Rectangle 7"/>
          <p:cNvSpPr>
            <a:spLocks noGrp="1" noChangeArrowheads="1"/>
          </p:cNvSpPr>
          <p:nvPr>
            <p:ph type="sldNum" sz="quarter" idx="4"/>
          </p:nvPr>
        </p:nvSpPr>
        <p:spPr bwMode="auto">
          <a:xfrm>
            <a:off x="8737600" y="6248400"/>
            <a:ext cx="2844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cs typeface="Arial" charset="0"/>
              </a:defRPr>
            </a:lvl1pPr>
          </a:lstStyle>
          <a:p>
            <a:pPr fontAlgn="base">
              <a:spcBef>
                <a:spcPct val="0"/>
              </a:spcBef>
              <a:spcAft>
                <a:spcPct val="0"/>
              </a:spcAft>
              <a:defRPr/>
            </a:pPr>
            <a:fld id="{87B5C3B7-47EE-42BB-8761-4C570C3BF7DA}" type="slidenum">
              <a:rPr lang="ru-RU">
                <a:solidFill>
                  <a:srgbClr val="000000"/>
                </a:solidFill>
              </a:rPr>
              <a:pPr fontAlgn="base">
                <a:spcBef>
                  <a:spcPct val="0"/>
                </a:spcBef>
                <a:spcAft>
                  <a:spcPct val="0"/>
                </a:spcAft>
                <a:defRPr/>
              </a:pPr>
              <a:t>‹#›</a:t>
            </a:fld>
            <a:endParaRPr lang="ru-RU" dirty="0">
              <a:solidFill>
                <a:srgbClr val="000000"/>
              </a:solidFill>
            </a:endParaRPr>
          </a:p>
        </p:txBody>
      </p:sp>
      <p:pic>
        <p:nvPicPr>
          <p:cNvPr id="1032" name="Picture 8" descr="logo"/>
          <p:cNvPicPr>
            <a:picLocks noChangeAspect="1" noChangeArrowheads="1"/>
          </p:cNvPicPr>
          <p:nvPr/>
        </p:nvPicPr>
        <p:blipFill>
          <a:blip r:embed="rId15" cstate="email">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624419" y="366713"/>
            <a:ext cx="2110316"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3" name="Text Box 9"/>
          <p:cNvSpPr txBox="1">
            <a:spLocks noChangeArrowheads="1"/>
          </p:cNvSpPr>
          <p:nvPr/>
        </p:nvSpPr>
        <p:spPr bwMode="auto">
          <a:xfrm>
            <a:off x="527052" y="6453189"/>
            <a:ext cx="467467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Tahoma" pitchFamily="34" charset="0"/>
                <a:cs typeface="Arial" charset="0"/>
              </a:defRPr>
            </a:lvl1pPr>
            <a:lvl2pPr marL="742950" indent="-285750" eaLnBrk="0" hangingPunct="0">
              <a:defRPr>
                <a:solidFill>
                  <a:schemeClr val="tx1"/>
                </a:solidFill>
                <a:latin typeface="Tahoma" pitchFamily="34" charset="0"/>
                <a:cs typeface="Arial" charset="0"/>
              </a:defRPr>
            </a:lvl2pPr>
            <a:lvl3pPr marL="1143000" indent="-228600" eaLnBrk="0" hangingPunct="0">
              <a:defRPr>
                <a:solidFill>
                  <a:schemeClr val="tx1"/>
                </a:solidFill>
                <a:latin typeface="Tahoma" pitchFamily="34" charset="0"/>
                <a:cs typeface="Arial" charset="0"/>
              </a:defRPr>
            </a:lvl3pPr>
            <a:lvl4pPr marL="1600200" indent="-228600" eaLnBrk="0" hangingPunct="0">
              <a:defRPr>
                <a:solidFill>
                  <a:schemeClr val="tx1"/>
                </a:solidFill>
                <a:latin typeface="Tahoma" pitchFamily="34" charset="0"/>
                <a:cs typeface="Arial" charset="0"/>
              </a:defRPr>
            </a:lvl4pPr>
            <a:lvl5pPr marL="2057400" indent="-228600" eaLnBrk="0" hangingPunct="0">
              <a:defRPr>
                <a:solidFill>
                  <a:schemeClr val="tx1"/>
                </a:solidFill>
                <a:latin typeface="Tahoma" pitchFamily="34" charset="0"/>
                <a:cs typeface="Arial" charset="0"/>
              </a:defRPr>
            </a:lvl5pPr>
            <a:lvl6pPr marL="2514600" indent="-228600" eaLnBrk="0" fontAlgn="base" hangingPunct="0">
              <a:spcBef>
                <a:spcPct val="0"/>
              </a:spcBef>
              <a:spcAft>
                <a:spcPct val="0"/>
              </a:spcAft>
              <a:defRPr>
                <a:solidFill>
                  <a:schemeClr val="tx1"/>
                </a:solidFill>
                <a:latin typeface="Tahoma" pitchFamily="34" charset="0"/>
                <a:cs typeface="Arial" charset="0"/>
              </a:defRPr>
            </a:lvl6pPr>
            <a:lvl7pPr marL="2971800" indent="-228600" eaLnBrk="0" fontAlgn="base" hangingPunct="0">
              <a:spcBef>
                <a:spcPct val="0"/>
              </a:spcBef>
              <a:spcAft>
                <a:spcPct val="0"/>
              </a:spcAft>
              <a:defRPr>
                <a:solidFill>
                  <a:schemeClr val="tx1"/>
                </a:solidFill>
                <a:latin typeface="Tahoma" pitchFamily="34" charset="0"/>
                <a:cs typeface="Arial" charset="0"/>
              </a:defRPr>
            </a:lvl7pPr>
            <a:lvl8pPr marL="3429000" indent="-228600" eaLnBrk="0" fontAlgn="base" hangingPunct="0">
              <a:spcBef>
                <a:spcPct val="0"/>
              </a:spcBef>
              <a:spcAft>
                <a:spcPct val="0"/>
              </a:spcAft>
              <a:defRPr>
                <a:solidFill>
                  <a:schemeClr val="tx1"/>
                </a:solidFill>
                <a:latin typeface="Tahoma" pitchFamily="34" charset="0"/>
                <a:cs typeface="Arial" charset="0"/>
              </a:defRPr>
            </a:lvl8pPr>
            <a:lvl9pPr marL="3886200" indent="-228600" eaLnBrk="0" fontAlgn="base" hangingPunct="0">
              <a:spcBef>
                <a:spcPct val="0"/>
              </a:spcBef>
              <a:spcAft>
                <a:spcPct val="0"/>
              </a:spcAft>
              <a:defRPr>
                <a:solidFill>
                  <a:schemeClr val="tx1"/>
                </a:solidFill>
                <a:latin typeface="Tahoma" pitchFamily="34" charset="0"/>
                <a:cs typeface="Arial" charset="0"/>
              </a:defRPr>
            </a:lvl9pPr>
          </a:lstStyle>
          <a:p>
            <a:pPr eaLnBrk="1" fontAlgn="base" hangingPunct="1">
              <a:spcBef>
                <a:spcPct val="0"/>
              </a:spcBef>
              <a:spcAft>
                <a:spcPct val="0"/>
              </a:spcAft>
              <a:defRPr/>
            </a:pPr>
            <a:r>
              <a:rPr lang="uk-UA" sz="1100" b="1" dirty="0">
                <a:solidFill>
                  <a:srgbClr val="496B21"/>
                </a:solidFill>
              </a:rPr>
              <a:t>ФАРМАСКО. ЛАБОРАТОРІЯ В КИШЕНІ    </a:t>
            </a:r>
            <a:r>
              <a:rPr lang="en-US" sz="1100" b="1" dirty="0">
                <a:solidFill>
                  <a:srgbClr val="496B21"/>
                </a:solidFill>
              </a:rPr>
              <a:t>www.pharmasco.com</a:t>
            </a:r>
            <a:endParaRPr lang="ru-RU" sz="1100" b="1" dirty="0">
              <a:solidFill>
                <a:srgbClr val="496B21"/>
              </a:solidFill>
            </a:endParaRPr>
          </a:p>
        </p:txBody>
      </p:sp>
    </p:spTree>
    <p:extLst>
      <p:ext uri="{BB962C8B-B14F-4D97-AF65-F5344CB8AC3E}">
        <p14:creationId xmlns:p14="http://schemas.microsoft.com/office/powerpoint/2010/main" val="331506670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ftr="0" dt="0"/>
  <p:txStyles>
    <p:titleStyle>
      <a:lvl1pPr algn="l" rtl="0" eaLnBrk="0" fontAlgn="base" hangingPunct="0">
        <a:spcBef>
          <a:spcPct val="0"/>
        </a:spcBef>
        <a:spcAft>
          <a:spcPct val="0"/>
        </a:spcAft>
        <a:defRPr sz="2800" b="1">
          <a:solidFill>
            <a:srgbClr val="496B21"/>
          </a:solidFill>
          <a:latin typeface="+mj-lt"/>
          <a:ea typeface="+mj-ea"/>
          <a:cs typeface="+mj-cs"/>
        </a:defRPr>
      </a:lvl1pPr>
      <a:lvl2pPr algn="l" rtl="0" eaLnBrk="0" fontAlgn="base" hangingPunct="0">
        <a:spcBef>
          <a:spcPct val="0"/>
        </a:spcBef>
        <a:spcAft>
          <a:spcPct val="0"/>
        </a:spcAft>
        <a:defRPr sz="2800" b="1">
          <a:solidFill>
            <a:srgbClr val="496B21"/>
          </a:solidFill>
          <a:latin typeface="Tahoma" pitchFamily="34" charset="0"/>
        </a:defRPr>
      </a:lvl2pPr>
      <a:lvl3pPr algn="l" rtl="0" eaLnBrk="0" fontAlgn="base" hangingPunct="0">
        <a:spcBef>
          <a:spcPct val="0"/>
        </a:spcBef>
        <a:spcAft>
          <a:spcPct val="0"/>
        </a:spcAft>
        <a:defRPr sz="2800" b="1">
          <a:solidFill>
            <a:srgbClr val="496B21"/>
          </a:solidFill>
          <a:latin typeface="Tahoma" pitchFamily="34" charset="0"/>
        </a:defRPr>
      </a:lvl3pPr>
      <a:lvl4pPr algn="l" rtl="0" eaLnBrk="0" fontAlgn="base" hangingPunct="0">
        <a:spcBef>
          <a:spcPct val="0"/>
        </a:spcBef>
        <a:spcAft>
          <a:spcPct val="0"/>
        </a:spcAft>
        <a:defRPr sz="2800" b="1">
          <a:solidFill>
            <a:srgbClr val="496B21"/>
          </a:solidFill>
          <a:latin typeface="Tahoma" pitchFamily="34" charset="0"/>
        </a:defRPr>
      </a:lvl4pPr>
      <a:lvl5pPr algn="l" rtl="0" eaLnBrk="0" fontAlgn="base" hangingPunct="0">
        <a:spcBef>
          <a:spcPct val="0"/>
        </a:spcBef>
        <a:spcAft>
          <a:spcPct val="0"/>
        </a:spcAft>
        <a:defRPr sz="2800" b="1">
          <a:solidFill>
            <a:srgbClr val="496B21"/>
          </a:solidFill>
          <a:latin typeface="Tahoma" pitchFamily="34" charset="0"/>
        </a:defRPr>
      </a:lvl5pPr>
      <a:lvl6pPr marL="457182" algn="l" rtl="0" eaLnBrk="1" fontAlgn="base" hangingPunct="1">
        <a:spcBef>
          <a:spcPct val="0"/>
        </a:spcBef>
        <a:spcAft>
          <a:spcPct val="0"/>
        </a:spcAft>
        <a:defRPr sz="2800" b="1">
          <a:solidFill>
            <a:srgbClr val="496B21"/>
          </a:solidFill>
          <a:latin typeface="Tahoma" pitchFamily="34" charset="0"/>
        </a:defRPr>
      </a:lvl6pPr>
      <a:lvl7pPr marL="914363" algn="l" rtl="0" eaLnBrk="1" fontAlgn="base" hangingPunct="1">
        <a:spcBef>
          <a:spcPct val="0"/>
        </a:spcBef>
        <a:spcAft>
          <a:spcPct val="0"/>
        </a:spcAft>
        <a:defRPr sz="2800" b="1">
          <a:solidFill>
            <a:srgbClr val="496B21"/>
          </a:solidFill>
          <a:latin typeface="Tahoma" pitchFamily="34" charset="0"/>
        </a:defRPr>
      </a:lvl7pPr>
      <a:lvl8pPr marL="1371545" algn="l" rtl="0" eaLnBrk="1" fontAlgn="base" hangingPunct="1">
        <a:spcBef>
          <a:spcPct val="0"/>
        </a:spcBef>
        <a:spcAft>
          <a:spcPct val="0"/>
        </a:spcAft>
        <a:defRPr sz="2800" b="1">
          <a:solidFill>
            <a:srgbClr val="496B21"/>
          </a:solidFill>
          <a:latin typeface="Tahoma" pitchFamily="34" charset="0"/>
        </a:defRPr>
      </a:lvl8pPr>
      <a:lvl9pPr marL="1828727" algn="l" rtl="0" eaLnBrk="1" fontAlgn="base" hangingPunct="1">
        <a:spcBef>
          <a:spcPct val="0"/>
        </a:spcBef>
        <a:spcAft>
          <a:spcPct val="0"/>
        </a:spcAft>
        <a:defRPr sz="2800" b="1">
          <a:solidFill>
            <a:srgbClr val="496B21"/>
          </a:solidFill>
          <a:latin typeface="Tahoma" pitchFamily="34" charset="0"/>
        </a:defRPr>
      </a:lvl9pPr>
    </p:titleStyle>
    <p:bodyStyle>
      <a:lvl1pPr marL="342886" indent="-342886" algn="l" rtl="0" eaLnBrk="0" fontAlgn="base" hangingPunct="0">
        <a:spcBef>
          <a:spcPct val="20000"/>
        </a:spcBef>
        <a:spcAft>
          <a:spcPct val="0"/>
        </a:spcAft>
        <a:buClr>
          <a:schemeClr val="tx1"/>
        </a:buClr>
        <a:buFont typeface="Wingdings" pitchFamily="2" charset="2"/>
        <a:buChar char="p"/>
        <a:defRPr sz="2800">
          <a:solidFill>
            <a:schemeClr val="tx1"/>
          </a:solidFill>
          <a:latin typeface="+mn-lt"/>
          <a:ea typeface="+mn-ea"/>
          <a:cs typeface="+mn-cs"/>
        </a:defRPr>
      </a:lvl1pPr>
      <a:lvl2pPr marL="742920" indent="-285739" algn="l" rtl="0" eaLnBrk="0" fontAlgn="base" hangingPunct="0">
        <a:spcBef>
          <a:spcPct val="20000"/>
        </a:spcBef>
        <a:spcAft>
          <a:spcPct val="0"/>
        </a:spcAft>
        <a:buClr>
          <a:schemeClr val="tx1"/>
        </a:buClr>
        <a:buFont typeface="Wingdings" pitchFamily="2" charset="2"/>
        <a:buChar char="n"/>
        <a:defRPr sz="2400">
          <a:solidFill>
            <a:schemeClr val="tx1"/>
          </a:solidFill>
          <a:latin typeface="+mn-lt"/>
        </a:defRPr>
      </a:lvl2pPr>
      <a:lvl3pPr marL="1142954" indent="-228591" algn="l" rtl="0" eaLnBrk="0" fontAlgn="base" hangingPunct="0">
        <a:spcBef>
          <a:spcPct val="20000"/>
        </a:spcBef>
        <a:spcAft>
          <a:spcPct val="0"/>
        </a:spcAft>
        <a:buClr>
          <a:schemeClr val="tx1"/>
        </a:buClr>
        <a:buFont typeface="Wingdings" pitchFamily="2" charset="2"/>
        <a:buChar char="p"/>
        <a:defRPr sz="2000">
          <a:solidFill>
            <a:schemeClr val="tx1"/>
          </a:solidFill>
          <a:latin typeface="+mn-lt"/>
        </a:defRPr>
      </a:lvl3pPr>
      <a:lvl4pPr marL="1600136" indent="-228591" algn="l" rtl="0" eaLnBrk="0" fontAlgn="base" hangingPunct="0">
        <a:spcBef>
          <a:spcPct val="20000"/>
        </a:spcBef>
        <a:spcAft>
          <a:spcPct val="0"/>
        </a:spcAft>
        <a:buClr>
          <a:schemeClr val="tx1"/>
        </a:buClr>
        <a:buFont typeface="Wingdings" pitchFamily="2" charset="2"/>
        <a:buChar char="§"/>
        <a:defRPr sz="2000">
          <a:solidFill>
            <a:schemeClr val="tx1"/>
          </a:solidFill>
          <a:latin typeface="+mn-lt"/>
        </a:defRPr>
      </a:lvl4pPr>
      <a:lvl5pPr marL="2057318" indent="-228591" algn="l" rtl="0" eaLnBrk="0" fontAlgn="base" hangingPunct="0">
        <a:spcBef>
          <a:spcPct val="20000"/>
        </a:spcBef>
        <a:spcAft>
          <a:spcPct val="0"/>
        </a:spcAft>
        <a:buClr>
          <a:schemeClr val="tx1"/>
        </a:buClr>
        <a:buFont typeface="Wingdings" pitchFamily="2" charset="2"/>
        <a:buChar char="§"/>
        <a:defRPr sz="2000">
          <a:solidFill>
            <a:schemeClr val="tx1"/>
          </a:solidFill>
          <a:latin typeface="+mn-lt"/>
        </a:defRPr>
      </a:lvl5pPr>
      <a:lvl6pPr marL="2514499" indent="-228591" algn="l" rtl="0" eaLnBrk="1" fontAlgn="base" hangingPunct="1">
        <a:spcBef>
          <a:spcPct val="20000"/>
        </a:spcBef>
        <a:spcAft>
          <a:spcPct val="0"/>
        </a:spcAft>
        <a:buClr>
          <a:srgbClr val="496B21"/>
        </a:buClr>
        <a:buSzPct val="80000"/>
        <a:buFont typeface="Wingdings" pitchFamily="2" charset="2"/>
        <a:buChar char="§"/>
        <a:defRPr>
          <a:solidFill>
            <a:schemeClr val="tx1"/>
          </a:solidFill>
          <a:latin typeface="+mn-lt"/>
        </a:defRPr>
      </a:lvl6pPr>
      <a:lvl7pPr marL="2971681" indent="-228591" algn="l" rtl="0" eaLnBrk="1" fontAlgn="base" hangingPunct="1">
        <a:spcBef>
          <a:spcPct val="20000"/>
        </a:spcBef>
        <a:spcAft>
          <a:spcPct val="0"/>
        </a:spcAft>
        <a:buClr>
          <a:srgbClr val="496B21"/>
        </a:buClr>
        <a:buSzPct val="80000"/>
        <a:buFont typeface="Wingdings" pitchFamily="2" charset="2"/>
        <a:buChar char="§"/>
        <a:defRPr>
          <a:solidFill>
            <a:schemeClr val="tx1"/>
          </a:solidFill>
          <a:latin typeface="+mn-lt"/>
        </a:defRPr>
      </a:lvl7pPr>
      <a:lvl8pPr marL="3428863" indent="-228591" algn="l" rtl="0" eaLnBrk="1" fontAlgn="base" hangingPunct="1">
        <a:spcBef>
          <a:spcPct val="20000"/>
        </a:spcBef>
        <a:spcAft>
          <a:spcPct val="0"/>
        </a:spcAft>
        <a:buClr>
          <a:srgbClr val="496B21"/>
        </a:buClr>
        <a:buSzPct val="80000"/>
        <a:buFont typeface="Wingdings" pitchFamily="2" charset="2"/>
        <a:buChar char="§"/>
        <a:defRPr>
          <a:solidFill>
            <a:schemeClr val="tx1"/>
          </a:solidFill>
          <a:latin typeface="+mn-lt"/>
        </a:defRPr>
      </a:lvl8pPr>
      <a:lvl9pPr marL="3886045" indent="-228591" algn="l" rtl="0" eaLnBrk="1" fontAlgn="base" hangingPunct="1">
        <a:spcBef>
          <a:spcPct val="20000"/>
        </a:spcBef>
        <a:spcAft>
          <a:spcPct val="0"/>
        </a:spcAft>
        <a:buClr>
          <a:srgbClr val="496B21"/>
        </a:buClr>
        <a:buSzPct val="80000"/>
        <a:buFont typeface="Wingdings" pitchFamily="2" charset="2"/>
        <a:buChar char="§"/>
        <a:defRPr>
          <a:solidFill>
            <a:schemeClr val="tx1"/>
          </a:solidFill>
          <a:latin typeface="+mn-lt"/>
        </a:defRPr>
      </a:lvl9pPr>
    </p:bodyStyle>
    <p:otherStyle>
      <a:defPPr>
        <a:defRPr lang="uk-UA"/>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7.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19.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9.xml"/><Relationship Id="rId5" Type="http://schemas.openxmlformats.org/officeDocument/2006/relationships/image" Target="../media/image35.png"/><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9.xml"/><Relationship Id="rId5" Type="http://schemas.openxmlformats.org/officeDocument/2006/relationships/image" Target="../media/image39.png"/><Relationship Id="rId4" Type="http://schemas.openxmlformats.org/officeDocument/2006/relationships/image" Target="../media/image38.png"/></Relationships>
</file>

<file path=ppt/slides/_rels/slide15.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41.png"/><Relationship Id="rId7" Type="http://schemas.openxmlformats.org/officeDocument/2006/relationships/image" Target="../media/image43.png"/><Relationship Id="rId2" Type="http://schemas.openxmlformats.org/officeDocument/2006/relationships/image" Target="../media/image40.png"/><Relationship Id="rId1" Type="http://schemas.openxmlformats.org/officeDocument/2006/relationships/slideLayout" Target="../slideLayouts/slideLayout19.xml"/><Relationship Id="rId6" Type="http://schemas.openxmlformats.org/officeDocument/2006/relationships/image" Target="../media/image33.png"/><Relationship Id="rId5" Type="http://schemas.openxmlformats.org/officeDocument/2006/relationships/image" Target="../media/image39.png"/><Relationship Id="rId10" Type="http://schemas.openxmlformats.org/officeDocument/2006/relationships/image" Target="../media/image37.png"/><Relationship Id="rId4" Type="http://schemas.openxmlformats.org/officeDocument/2006/relationships/image" Target="../media/image42.png"/><Relationship Id="rId9" Type="http://schemas.openxmlformats.org/officeDocument/2006/relationships/image" Target="../media/image38.png"/></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19.xml"/><Relationship Id="rId5" Type="http://schemas.openxmlformats.org/officeDocument/2006/relationships/image" Target="../media/image44.png"/><Relationship Id="rId4" Type="http://schemas.openxmlformats.org/officeDocument/2006/relationships/image" Target="../media/image45.png"/></Relationships>
</file>

<file path=ppt/slides/_rels/slide1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4.xml"/><Relationship Id="rId5" Type="http://schemas.openxmlformats.org/officeDocument/2006/relationships/image" Target="../media/image49.jpeg"/><Relationship Id="rId4" Type="http://schemas.openxmlformats.org/officeDocument/2006/relationships/image" Target="../media/image48.png"/></Relationships>
</file>

<file path=ppt/slides/_rels/slide18.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51.png"/><Relationship Id="rId7" Type="http://schemas.openxmlformats.org/officeDocument/2006/relationships/image" Target="../media/image54.png"/><Relationship Id="rId2" Type="http://schemas.openxmlformats.org/officeDocument/2006/relationships/image" Target="../media/image50.png"/><Relationship Id="rId1" Type="http://schemas.openxmlformats.org/officeDocument/2006/relationships/slideLayout" Target="../slideLayouts/slideLayout5.xml"/><Relationship Id="rId6" Type="http://schemas.openxmlformats.org/officeDocument/2006/relationships/image" Target="../media/image53.png"/><Relationship Id="rId5" Type="http://schemas.openxmlformats.org/officeDocument/2006/relationships/image" Target="../media/image15.png"/><Relationship Id="rId4" Type="http://schemas.openxmlformats.org/officeDocument/2006/relationships/image" Target="../media/image52.png"/><Relationship Id="rId9" Type="http://schemas.openxmlformats.org/officeDocument/2006/relationships/image" Target="../media/image48.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7.jpe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4682169" y="1220726"/>
            <a:ext cx="7293167" cy="2115238"/>
          </a:xfrm>
        </p:spPr>
        <p:txBody>
          <a:bodyPr>
            <a:noAutofit/>
          </a:bodyPr>
          <a:lstStyle/>
          <a:p>
            <a:pPr algn="r"/>
            <a:r>
              <a:rPr lang="en-US" sz="4400" b="1" dirty="0">
                <a:solidFill>
                  <a:srgbClr val="242A98"/>
                </a:solidFill>
              </a:rPr>
              <a:t>CITOLAB</a:t>
            </a:r>
            <a:r>
              <a:rPr lang="uk-UA" sz="4400" b="1" dirty="0">
                <a:solidFill>
                  <a:srgbClr val="242A98"/>
                </a:solidFill>
              </a:rPr>
              <a:t> </a:t>
            </a:r>
            <a:r>
              <a:rPr lang="en-US" sz="4400" b="1" dirty="0">
                <a:solidFill>
                  <a:srgbClr val="242A98"/>
                </a:solidFill>
              </a:rPr>
              <a:t>K</a:t>
            </a:r>
            <a:br>
              <a:rPr lang="uk-UA" sz="4400" b="1" dirty="0"/>
            </a:br>
            <a:r>
              <a:rPr lang="uk-UA" sz="3200" b="1" dirty="0"/>
              <a:t>ПЕРШИЙ КРОК ДЛЯ ЗАПОБІГАННЯ </a:t>
            </a:r>
            <a:r>
              <a:rPr lang="uk-UA" sz="3200" b="1" dirty="0">
                <a:solidFill>
                  <a:srgbClr val="FFFF00"/>
                </a:solidFill>
                <a:effectLst>
                  <a:outerShdw blurRad="38100" dist="38100" dir="2700000" algn="tl">
                    <a:srgbClr val="000000">
                      <a:alpha val="43137"/>
                    </a:srgbClr>
                  </a:outerShdw>
                </a:effectLst>
              </a:rPr>
              <a:t>АЦЕТОНЕМІЧНОГО СИНДРОМУ </a:t>
            </a:r>
            <a:r>
              <a:rPr lang="uk-UA" sz="3200" b="1" dirty="0"/>
              <a:t>У ДІТЕЙ</a:t>
            </a:r>
            <a:endParaRPr lang="ru-RU" sz="3200" b="1" dirty="0"/>
          </a:p>
        </p:txBody>
      </p:sp>
      <p:pic>
        <p:nvPicPr>
          <p:cNvPr id="4" name="Рисунок 3">
            <a:extLst>
              <a:ext uri="{FF2B5EF4-FFF2-40B4-BE49-F238E27FC236}">
                <a16:creationId xmlns:a16="http://schemas.microsoft.com/office/drawing/2014/main" id="{F2DDE8F4-6930-46E1-A8C8-56B4A67F52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765"/>
            <a:ext cx="4682169" cy="6858000"/>
          </a:xfrm>
          <a:prstGeom prst="rect">
            <a:avLst/>
          </a:prstGeom>
        </p:spPr>
      </p:pic>
      <p:pic>
        <p:nvPicPr>
          <p:cNvPr id="3" name="Рисунок 2">
            <a:extLst>
              <a:ext uri="{FF2B5EF4-FFF2-40B4-BE49-F238E27FC236}">
                <a16:creationId xmlns:a16="http://schemas.microsoft.com/office/drawing/2014/main" id="{E046838E-51CC-43F0-8640-1235E1230486}"/>
              </a:ext>
            </a:extLst>
          </p:cNvPr>
          <p:cNvPicPr>
            <a:picLocks noChangeAspect="1"/>
          </p:cNvPicPr>
          <p:nvPr/>
        </p:nvPicPr>
        <p:blipFill>
          <a:blip r:embed="rId3"/>
          <a:stretch>
            <a:fillRect/>
          </a:stretch>
        </p:blipFill>
        <p:spPr>
          <a:xfrm>
            <a:off x="10810682" y="133532"/>
            <a:ext cx="1381318" cy="685896"/>
          </a:xfrm>
          <a:prstGeom prst="rect">
            <a:avLst/>
          </a:prstGeom>
        </p:spPr>
      </p:pic>
      <p:sp>
        <p:nvSpPr>
          <p:cNvPr id="5" name="TextBox 4">
            <a:extLst>
              <a:ext uri="{FF2B5EF4-FFF2-40B4-BE49-F238E27FC236}">
                <a16:creationId xmlns:a16="http://schemas.microsoft.com/office/drawing/2014/main" id="{FA1E4D06-B72A-42EE-B17F-EABC947F5683}"/>
              </a:ext>
            </a:extLst>
          </p:cNvPr>
          <p:cNvSpPr txBox="1"/>
          <p:nvPr/>
        </p:nvSpPr>
        <p:spPr>
          <a:xfrm>
            <a:off x="4026563" y="3947702"/>
            <a:ext cx="7948773" cy="2308324"/>
          </a:xfrm>
          <a:prstGeom prst="rect">
            <a:avLst/>
          </a:prstGeom>
          <a:noFill/>
        </p:spPr>
        <p:txBody>
          <a:bodyPr wrap="square" rtlCol="0">
            <a:spAutoFit/>
          </a:bodyPr>
          <a:lstStyle/>
          <a:p>
            <a:pPr algn="r"/>
            <a:r>
              <a:rPr lang="uk-UA" sz="2400" b="1" i="1" dirty="0"/>
              <a:t>Д</a:t>
            </a:r>
            <a:r>
              <a:rPr lang="ru-RU" sz="2400" b="1" i="1" dirty="0"/>
              <a:t>іагностичні тест-смужки для </a:t>
            </a:r>
            <a:r>
              <a:rPr lang="ru-RU" sz="2400" b="1" i="1" u="sng" dirty="0"/>
              <a:t>раннього</a:t>
            </a:r>
            <a:r>
              <a:rPr lang="ru-RU" sz="2400" b="1" i="1" dirty="0"/>
              <a:t> напівкількісного визначення кетонів у сечі</a:t>
            </a:r>
            <a:endParaRPr lang="en-US" sz="2400" b="1" i="1" dirty="0"/>
          </a:p>
          <a:p>
            <a:pPr algn="r"/>
            <a:endParaRPr lang="en-US" sz="2400" b="1" i="1" dirty="0"/>
          </a:p>
          <a:p>
            <a:pPr algn="r">
              <a:lnSpc>
                <a:spcPct val="100000"/>
              </a:lnSpc>
              <a:buClr>
                <a:srgbClr val="1CADE4"/>
              </a:buClr>
            </a:pPr>
            <a:r>
              <a:rPr lang="en-US" sz="2400" b="1" i="1" dirty="0">
                <a:solidFill>
                  <a:srgbClr val="242A98"/>
                </a:solidFill>
              </a:rPr>
              <a:t> </a:t>
            </a:r>
            <a:endParaRPr lang="uk-UA" sz="2400" b="1" i="1" dirty="0">
              <a:solidFill>
                <a:srgbClr val="242A98"/>
              </a:solidFill>
            </a:endParaRPr>
          </a:p>
          <a:p>
            <a:pPr algn="r">
              <a:lnSpc>
                <a:spcPct val="100000"/>
              </a:lnSpc>
              <a:buClr>
                <a:srgbClr val="1CADE4"/>
              </a:buClr>
              <a:buFont typeface="Wingdings" panose="05000000000000000000" pitchFamily="2" charset="2"/>
              <a:buChar char="Ø"/>
            </a:pPr>
            <a:r>
              <a:rPr lang="uk-UA" sz="2400" b="1" i="1" dirty="0">
                <a:solidFill>
                  <a:srgbClr val="242A98"/>
                </a:solidFill>
              </a:rPr>
              <a:t>точне визначення кетонів (ацетону) в сечі</a:t>
            </a:r>
          </a:p>
          <a:p>
            <a:pPr algn="r">
              <a:lnSpc>
                <a:spcPct val="100000"/>
              </a:lnSpc>
              <a:buClr>
                <a:srgbClr val="1CADE4"/>
              </a:buClr>
              <a:buFont typeface="Wingdings" panose="05000000000000000000" pitchFamily="2" charset="2"/>
              <a:buChar char="Ø"/>
            </a:pPr>
            <a:r>
              <a:rPr lang="uk-UA" sz="2400" b="1" i="1" dirty="0">
                <a:solidFill>
                  <a:srgbClr val="242A98"/>
                </a:solidFill>
              </a:rPr>
              <a:t>контроль в домашніх умовах – легко і швидко </a:t>
            </a:r>
            <a:endParaRPr lang="uk-UA" sz="2400" i="1" dirty="0"/>
          </a:p>
        </p:txBody>
      </p:sp>
    </p:spTree>
    <p:extLst>
      <p:ext uri="{BB962C8B-B14F-4D97-AF65-F5344CB8AC3E}">
        <p14:creationId xmlns:p14="http://schemas.microsoft.com/office/powerpoint/2010/main" val="36541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661888" y="552585"/>
            <a:ext cx="11289716" cy="952101"/>
          </a:xfrm>
          <a:prstGeom prst="rect">
            <a:avLst/>
          </a:prstGeom>
          <a:noFill/>
          <a:ln/>
        </p:spPr>
        <p:txBody>
          <a:bodyPr wrap="square" lIns="0" tIns="0" rIns="0" bIns="0" rtlCol="0" anchor="t"/>
          <a:lstStyle/>
          <a:p>
            <a:pPr marL="0" marR="0" lvl="0" indent="0" algn="l" defTabSz="761970" rtl="0" eaLnBrk="1" fontAlgn="auto" latinLnBrk="0" hangingPunct="1">
              <a:lnSpc>
                <a:spcPts val="4416"/>
              </a:lnSpc>
              <a:spcBef>
                <a:spcPts val="0"/>
              </a:spcBef>
              <a:spcAft>
                <a:spcPts val="0"/>
              </a:spcAft>
              <a:buClrTx/>
              <a:buSzTx/>
              <a:buFontTx/>
              <a:buNone/>
              <a:tabLst/>
              <a:defRPr/>
            </a:pPr>
            <a:r>
              <a:rPr kumimoji="0" lang="ru-RU" sz="3500" b="1" i="0" u="none" strike="noStrike" kern="1200" cap="none" spc="0" normalizeH="0" baseline="0" noProof="0" dirty="0">
                <a:ln>
                  <a:noFill/>
                </a:ln>
                <a:solidFill>
                  <a:srgbClr val="496B21"/>
                </a:solidFill>
                <a:effectLst/>
                <a:uLnTx/>
                <a:uFillTx/>
                <a:latin typeface="Calibri" panose="020F0502020204030204"/>
                <a:ea typeface="Open Sans Bold" pitchFamily="34" charset="-122"/>
                <a:cs typeface="+mn-cs"/>
              </a:rPr>
              <a:t>Р</a:t>
            </a:r>
            <a:r>
              <a:rPr kumimoji="0" lang="ru-RU" sz="3500" b="1" i="0" u="none" strike="noStrike" kern="1200" cap="none" spc="0" normalizeH="0" baseline="0" noProof="0" dirty="0" err="1">
                <a:ln>
                  <a:noFill/>
                </a:ln>
                <a:solidFill>
                  <a:srgbClr val="496B21"/>
                </a:solidFill>
                <a:effectLst/>
                <a:uLnTx/>
                <a:uFillTx/>
                <a:latin typeface="Calibri" panose="020F0502020204030204"/>
                <a:ea typeface="Open Sans Bold" pitchFamily="34" charset="-122"/>
                <a:cs typeface="+mn-cs"/>
              </a:rPr>
              <a:t>екомендовано</a:t>
            </a:r>
            <a:r>
              <a:rPr kumimoji="0" lang="ru-RU" sz="3500" b="1" i="0" u="none" strike="noStrike" kern="1200" cap="none" spc="0" normalizeH="0" baseline="0" noProof="0" dirty="0">
                <a:ln>
                  <a:noFill/>
                </a:ln>
                <a:solidFill>
                  <a:srgbClr val="496B21"/>
                </a:solidFill>
                <a:effectLst/>
                <a:uLnTx/>
                <a:uFillTx/>
                <a:latin typeface="Calibri" panose="020F0502020204030204"/>
                <a:ea typeface="Open Sans Bold" pitchFamily="34" charset="-122"/>
                <a:cs typeface="+mn-cs"/>
              </a:rPr>
              <a:t> тест </a:t>
            </a:r>
            <a:r>
              <a:rPr kumimoji="0" lang="en-US" sz="3500" b="1" i="0" u="none" strike="noStrike" kern="1200" cap="none" spc="0" normalizeH="0" baseline="0" noProof="0" dirty="0">
                <a:ln>
                  <a:noFill/>
                </a:ln>
                <a:solidFill>
                  <a:srgbClr val="496B21"/>
                </a:solidFill>
                <a:effectLst/>
                <a:uLnTx/>
                <a:uFillTx/>
                <a:latin typeface="Calibri" panose="020F0502020204030204"/>
                <a:ea typeface="Open Sans Bold" pitchFamily="34" charset="-122"/>
                <a:cs typeface="+mn-cs"/>
              </a:rPr>
              <a:t>CITO TEST STREP A</a:t>
            </a:r>
            <a:endPar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Shape 1"/>
          <p:cNvSpPr/>
          <p:nvPr/>
        </p:nvSpPr>
        <p:spPr>
          <a:xfrm>
            <a:off x="46960" y="1629765"/>
            <a:ext cx="3118677" cy="1659237"/>
          </a:xfrm>
          <a:prstGeom prst="roundRect">
            <a:avLst>
              <a:gd name="adj" fmla="val 16608"/>
            </a:avLst>
          </a:prstGeom>
          <a:solidFill>
            <a:srgbClr val="EAF2D9"/>
          </a:solidFill>
          <a:ln w="7620">
            <a:solidFill>
              <a:srgbClr val="D0D8BF"/>
            </a:solidFill>
            <a:prstDash val="solid"/>
          </a:ln>
        </p:spPr>
      </p:sp>
      <p:sp>
        <p:nvSpPr>
          <p:cNvPr id="5" name="Text 2"/>
          <p:cNvSpPr/>
          <p:nvPr/>
        </p:nvSpPr>
        <p:spPr>
          <a:xfrm>
            <a:off x="368039" y="2178893"/>
            <a:ext cx="2430661" cy="280492"/>
          </a:xfrm>
          <a:prstGeom prst="rect">
            <a:avLst/>
          </a:prstGeom>
          <a:noFill/>
          <a:ln/>
        </p:spPr>
        <p:txBody>
          <a:bodyPr wrap="none" lIns="0" tIns="0" rIns="0" bIns="0" rtlCol="0" anchor="t"/>
          <a:lstStyle/>
          <a:p>
            <a:pPr marL="0" marR="0" lvl="0" indent="0" algn="l" defTabSz="761970" rtl="0" eaLnBrk="1" fontAlgn="auto" latinLnBrk="0" hangingPunct="1">
              <a:lnSpc>
                <a:spcPts val="2208"/>
              </a:lnSpc>
              <a:spcBef>
                <a:spcPts val="0"/>
              </a:spcBef>
              <a:spcAft>
                <a:spcPts val="0"/>
              </a:spcAft>
              <a:buClrTx/>
              <a:buSzTx/>
              <a:buFontTx/>
              <a:buNone/>
              <a:tabLst/>
              <a:defRPr/>
            </a:pP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Text 3"/>
          <p:cNvSpPr/>
          <p:nvPr/>
        </p:nvSpPr>
        <p:spPr>
          <a:xfrm>
            <a:off x="-76370" y="1937708"/>
            <a:ext cx="3545711" cy="1101095"/>
          </a:xfrm>
          <a:prstGeom prst="rect">
            <a:avLst/>
          </a:prstGeom>
          <a:noFill/>
          <a:ln/>
        </p:spPr>
        <p:txBody>
          <a:bodyPr wrap="square" lIns="0" tIns="0" rIns="0" bIns="0" rtlCol="0" anchor="t"/>
          <a:lstStyle/>
          <a:p>
            <a:pPr marL="0" marR="0" lvl="0" indent="0" algn="l" defTabSz="761970" rtl="0" eaLnBrk="1" fontAlgn="auto" latinLnBrk="0" hangingPunct="1">
              <a:lnSpc>
                <a:spcPts val="2250"/>
              </a:lnSpc>
              <a:spcBef>
                <a:spcPts val="0"/>
              </a:spcBef>
              <a:spcAft>
                <a:spcPts val="0"/>
              </a:spcAft>
              <a:buClrTx/>
              <a:buSzTx/>
              <a:buFontTx/>
              <a:buNone/>
              <a:tabLst/>
              <a:defRPr/>
            </a:pPr>
            <a:r>
              <a:rPr kumimoji="0" lang="uk-UA" sz="14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        </a:t>
            </a:r>
            <a:r>
              <a:rPr kumimoji="0" lang="en-US" sz="20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Висока</a:t>
            </a:r>
            <a:r>
              <a:rPr kumimoji="0" lang="en-US" sz="20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 </a:t>
            </a:r>
            <a:r>
              <a:rPr kumimoji="0" lang="en-US" sz="20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температура</a:t>
            </a:r>
            <a:endParaRPr kumimoji="0" lang="uk-UA" sz="20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endParaRPr>
          </a:p>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1375"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Лихоманка</a:t>
            </a:r>
            <a:r>
              <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38°C і </a:t>
            </a:r>
            <a:r>
              <a:rPr kumimoji="0" lang="en-US"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вище</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hape 4"/>
          <p:cNvSpPr/>
          <p:nvPr/>
        </p:nvSpPr>
        <p:spPr>
          <a:xfrm>
            <a:off x="5863800" y="1677695"/>
            <a:ext cx="3058815" cy="1621831"/>
          </a:xfrm>
          <a:prstGeom prst="roundRect">
            <a:avLst>
              <a:gd name="adj" fmla="val 16608"/>
            </a:avLst>
          </a:prstGeom>
          <a:solidFill>
            <a:srgbClr val="EAF2D9"/>
          </a:solidFill>
          <a:ln w="7620">
            <a:solidFill>
              <a:srgbClr val="D0D8BF"/>
            </a:solidFill>
            <a:prstDash val="solid"/>
          </a:ln>
        </p:spPr>
      </p:sp>
      <p:sp>
        <p:nvSpPr>
          <p:cNvPr id="8" name="Text 5"/>
          <p:cNvSpPr/>
          <p:nvPr/>
        </p:nvSpPr>
        <p:spPr>
          <a:xfrm>
            <a:off x="6037659" y="1797462"/>
            <a:ext cx="2452688" cy="280492"/>
          </a:xfrm>
          <a:prstGeom prst="rect">
            <a:avLst/>
          </a:prstGeom>
          <a:noFill/>
          <a:ln/>
        </p:spPr>
        <p:txBody>
          <a:bodyPr wrap="none" lIns="0" tIns="0" rIns="0" bIns="0" rtlCol="0" anchor="t"/>
          <a:lstStyle/>
          <a:p>
            <a:pPr marL="0" marR="0" lvl="0" indent="0" algn="l" defTabSz="761970" rtl="0" eaLnBrk="1" fontAlgn="auto" latinLnBrk="0" hangingPunct="1">
              <a:lnSpc>
                <a:spcPts val="2208"/>
              </a:lnSpc>
              <a:spcBef>
                <a:spcPts val="0"/>
              </a:spcBef>
              <a:spcAft>
                <a:spcPts val="0"/>
              </a:spcAft>
              <a:buClrTx/>
              <a:buSzTx/>
              <a:buFontTx/>
              <a:buNone/>
              <a:tabLst/>
              <a:defRPr/>
            </a:pPr>
            <a:endParaRPr kumimoji="0" lang="en-US" sz="20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endParaRPr>
          </a:p>
        </p:txBody>
      </p:sp>
      <p:sp>
        <p:nvSpPr>
          <p:cNvPr id="9" name="Text 6"/>
          <p:cNvSpPr/>
          <p:nvPr/>
        </p:nvSpPr>
        <p:spPr>
          <a:xfrm>
            <a:off x="5972006" y="1937708"/>
            <a:ext cx="3058814" cy="1101096"/>
          </a:xfrm>
          <a:prstGeom prst="rect">
            <a:avLst/>
          </a:prstGeom>
          <a:noFill/>
          <a:ln/>
        </p:spPr>
        <p:txBody>
          <a:bodyPr wrap="square" lIns="0" tIns="0" rIns="0" bIns="0" rtlCol="0" anchor="t"/>
          <a:lstStyle/>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16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Сильний</a:t>
            </a: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 </a:t>
            </a:r>
            <a:r>
              <a:rPr kumimoji="0" lang="en-US" sz="16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біль</a:t>
            </a: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 у </a:t>
            </a:r>
            <a:r>
              <a:rPr kumimoji="0" lang="en-US" sz="16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горлі</a:t>
            </a:r>
            <a:endPar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endParaRPr>
          </a:p>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Раптовий</a:t>
            </a:r>
            <a:r>
              <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початок інтенсивного болю, що </a:t>
            </a:r>
            <a:r>
              <a:rPr kumimoji="0" lang="en-US"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ускладнює</a:t>
            </a:r>
            <a:r>
              <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ковтання</a:t>
            </a:r>
            <a:endPar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endParaRPr>
          </a:p>
        </p:txBody>
      </p:sp>
      <p:sp>
        <p:nvSpPr>
          <p:cNvPr id="10" name="Shape 7"/>
          <p:cNvSpPr/>
          <p:nvPr/>
        </p:nvSpPr>
        <p:spPr>
          <a:xfrm>
            <a:off x="368038" y="3819197"/>
            <a:ext cx="7887196" cy="952102"/>
          </a:xfrm>
          <a:prstGeom prst="roundRect">
            <a:avLst>
              <a:gd name="adj" fmla="val 20184"/>
            </a:avLst>
          </a:prstGeom>
          <a:solidFill>
            <a:srgbClr val="EAF2D9"/>
          </a:solidFill>
          <a:ln w="7620">
            <a:solidFill>
              <a:srgbClr val="D0D8BF"/>
            </a:solidFill>
            <a:prstDash val="solid"/>
          </a:ln>
        </p:spPr>
      </p:sp>
      <p:sp>
        <p:nvSpPr>
          <p:cNvPr id="11" name="Text 8"/>
          <p:cNvSpPr/>
          <p:nvPr/>
        </p:nvSpPr>
        <p:spPr>
          <a:xfrm>
            <a:off x="2416346" y="3986877"/>
            <a:ext cx="2491085" cy="280492"/>
          </a:xfrm>
          <a:prstGeom prst="rect">
            <a:avLst/>
          </a:prstGeom>
          <a:noFill/>
          <a:ln/>
        </p:spPr>
        <p:txBody>
          <a:bodyPr wrap="none" lIns="0" tIns="0" rIns="0" bIns="0" rtlCol="0" anchor="t"/>
          <a:lstStyle/>
          <a:p>
            <a:pPr marL="0" marR="0" lvl="0" indent="0" algn="l" defTabSz="761970" rtl="0" eaLnBrk="1" fontAlgn="auto" latinLnBrk="0" hangingPunct="1">
              <a:lnSpc>
                <a:spcPts val="2208"/>
              </a:lnSpc>
              <a:spcBef>
                <a:spcPts val="0"/>
              </a:spcBef>
              <a:spcAft>
                <a:spcPts val="0"/>
              </a:spcAft>
              <a:buClrTx/>
              <a:buSzTx/>
              <a:buFontTx/>
              <a:buNone/>
              <a:tabLst/>
              <a:defRPr/>
            </a:pPr>
            <a:endParaRPr kumimoji="0" lang="en-US" sz="20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endParaRPr>
          </a:p>
        </p:txBody>
      </p:sp>
      <p:sp>
        <p:nvSpPr>
          <p:cNvPr id="12" name="Text 9"/>
          <p:cNvSpPr/>
          <p:nvPr/>
        </p:nvSpPr>
        <p:spPr>
          <a:xfrm>
            <a:off x="510988" y="3899133"/>
            <a:ext cx="7744246" cy="634475"/>
          </a:xfrm>
          <a:prstGeom prst="rect">
            <a:avLst/>
          </a:prstGeom>
          <a:noFill/>
          <a:ln/>
        </p:spPr>
        <p:txBody>
          <a:bodyPr wrap="square" lIns="0" tIns="0" rIns="0" bIns="0" rtlCol="0" anchor="t"/>
          <a:lstStyle/>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                                                 </a:t>
            </a:r>
            <a:r>
              <a:rPr kumimoji="0" lang="en-US" sz="16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Набряклі</a:t>
            </a: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 </a:t>
            </a:r>
            <a:r>
              <a:rPr kumimoji="0" lang="en-US" sz="16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мигдалини</a:t>
            </a:r>
            <a:endPar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endParaRPr>
          </a:p>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Червоні</a:t>
            </a:r>
            <a:r>
              <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збільшені мигдалини, часто з білими або </a:t>
            </a:r>
            <a:r>
              <a:rPr kumimoji="0" lang="en-US"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жовтими</a:t>
            </a:r>
            <a:r>
              <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плямами</a:t>
            </a:r>
            <a:endPar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endParaRPr>
          </a:p>
        </p:txBody>
      </p:sp>
      <p:sp>
        <p:nvSpPr>
          <p:cNvPr id="13" name="Shape 10"/>
          <p:cNvSpPr/>
          <p:nvPr/>
        </p:nvSpPr>
        <p:spPr>
          <a:xfrm>
            <a:off x="46960" y="5238574"/>
            <a:ext cx="11716386" cy="667135"/>
          </a:xfrm>
          <a:prstGeom prst="roundRect">
            <a:avLst>
              <a:gd name="adj" fmla="val 25647"/>
            </a:avLst>
          </a:prstGeom>
          <a:solidFill>
            <a:srgbClr val="DFECC6"/>
          </a:solidFill>
          <a:ln/>
        </p:spPr>
      </p:sp>
      <p:sp>
        <p:nvSpPr>
          <p:cNvPr id="15" name="Text 11"/>
          <p:cNvSpPr/>
          <p:nvPr/>
        </p:nvSpPr>
        <p:spPr>
          <a:xfrm>
            <a:off x="140553" y="5419198"/>
            <a:ext cx="11622793" cy="152044"/>
          </a:xfrm>
          <a:prstGeom prst="rect">
            <a:avLst/>
          </a:prstGeom>
          <a:noFill/>
          <a:ln/>
        </p:spPr>
        <p:txBody>
          <a:bodyPr wrap="square" lIns="0" tIns="0" rIns="0" bIns="0" rtlCol="0" anchor="t"/>
          <a:lstStyle/>
          <a:p>
            <a:pPr marL="0" marR="0" lvl="0" indent="0" algn="l" defTabSz="761970" rtl="0" eaLnBrk="1" fontAlgn="auto" latinLnBrk="0" hangingPunct="1">
              <a:lnSpc>
                <a:spcPts val="225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Важливо!</a:t>
            </a:r>
            <a:r>
              <a:rPr kumimoji="0" lang="en-US" sz="1375"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Відсутність кашлю та нежитю (типових для вірусних інфекцій) часто вказує на стрептококову </a:t>
            </a:r>
            <a:r>
              <a:rPr kumimoji="0" lang="en-US"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інфекцію</a:t>
            </a:r>
            <a:r>
              <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a:t>
            </a:r>
          </a:p>
        </p:txBody>
      </p:sp>
      <p:pic>
        <p:nvPicPr>
          <p:cNvPr id="18" name="Рисунок 17">
            <a:extLst>
              <a:ext uri="{FF2B5EF4-FFF2-40B4-BE49-F238E27FC236}">
                <a16:creationId xmlns:a16="http://schemas.microsoft.com/office/drawing/2014/main" id="{931ADCEE-EB37-292D-F703-62B3D2AC4A12}"/>
              </a:ext>
            </a:extLst>
          </p:cNvPr>
          <p:cNvPicPr>
            <a:picLocks noChangeAspect="1"/>
          </p:cNvPicPr>
          <p:nvPr/>
        </p:nvPicPr>
        <p:blipFill>
          <a:blip r:embed="rId3"/>
          <a:stretch>
            <a:fillRect/>
          </a:stretch>
        </p:blipFill>
        <p:spPr>
          <a:xfrm>
            <a:off x="3367676" y="1544654"/>
            <a:ext cx="2387919" cy="1788634"/>
          </a:xfrm>
          <a:prstGeom prst="rect">
            <a:avLst/>
          </a:prstGeom>
        </p:spPr>
      </p:pic>
      <p:pic>
        <p:nvPicPr>
          <p:cNvPr id="20" name="Рисунок 19">
            <a:extLst>
              <a:ext uri="{FF2B5EF4-FFF2-40B4-BE49-F238E27FC236}">
                <a16:creationId xmlns:a16="http://schemas.microsoft.com/office/drawing/2014/main" id="{82616548-FA55-0ABE-9C87-F669B969DE7D}"/>
              </a:ext>
            </a:extLst>
          </p:cNvPr>
          <p:cNvPicPr>
            <a:picLocks noChangeAspect="1"/>
          </p:cNvPicPr>
          <p:nvPr/>
        </p:nvPicPr>
        <p:blipFill>
          <a:blip r:embed="rId4"/>
          <a:stretch>
            <a:fillRect/>
          </a:stretch>
        </p:blipFill>
        <p:spPr>
          <a:xfrm>
            <a:off x="9074353" y="1554626"/>
            <a:ext cx="2828925" cy="1609725"/>
          </a:xfrm>
          <a:prstGeom prst="rect">
            <a:avLst/>
          </a:prstGeom>
        </p:spPr>
      </p:pic>
      <p:pic>
        <p:nvPicPr>
          <p:cNvPr id="22" name="Рисунок 21">
            <a:extLst>
              <a:ext uri="{FF2B5EF4-FFF2-40B4-BE49-F238E27FC236}">
                <a16:creationId xmlns:a16="http://schemas.microsoft.com/office/drawing/2014/main" id="{6904F30F-B5A3-8C34-DF6C-E85F7921E772}"/>
              </a:ext>
            </a:extLst>
          </p:cNvPr>
          <p:cNvPicPr>
            <a:picLocks noChangeAspect="1"/>
          </p:cNvPicPr>
          <p:nvPr/>
        </p:nvPicPr>
        <p:blipFill>
          <a:blip r:embed="rId5"/>
          <a:stretch>
            <a:fillRect/>
          </a:stretch>
        </p:blipFill>
        <p:spPr>
          <a:xfrm>
            <a:off x="8490347" y="3472745"/>
            <a:ext cx="1728105" cy="1494092"/>
          </a:xfrm>
          <a:prstGeom prst="rect">
            <a:avLst/>
          </a:prstGeom>
        </p:spPr>
      </p:pic>
      <p:pic>
        <p:nvPicPr>
          <p:cNvPr id="23" name="Рисунок 22">
            <a:extLst>
              <a:ext uri="{FF2B5EF4-FFF2-40B4-BE49-F238E27FC236}">
                <a16:creationId xmlns:a16="http://schemas.microsoft.com/office/drawing/2014/main" id="{208166F4-ED4B-5AEE-0020-E9B8B976B9D0}"/>
              </a:ext>
            </a:extLst>
          </p:cNvPr>
          <p:cNvPicPr>
            <a:picLocks noChangeAspect="1"/>
          </p:cNvPicPr>
          <p:nvPr/>
        </p:nvPicPr>
        <p:blipFill>
          <a:blip r:embed="rId6"/>
          <a:stretch>
            <a:fillRect/>
          </a:stretch>
        </p:blipFill>
        <p:spPr>
          <a:xfrm>
            <a:off x="10464422" y="3448306"/>
            <a:ext cx="1359540" cy="1605361"/>
          </a:xfrm>
          <a:prstGeom prst="rect">
            <a:avLst/>
          </a:prstGeom>
        </p:spPr>
      </p:pic>
      <p:pic>
        <p:nvPicPr>
          <p:cNvPr id="2" name="Рисунок 1">
            <a:extLst>
              <a:ext uri="{FF2B5EF4-FFF2-40B4-BE49-F238E27FC236}">
                <a16:creationId xmlns:a16="http://schemas.microsoft.com/office/drawing/2014/main" id="{9890BFE3-CD8E-AAF7-7D37-EB9765B6641D}"/>
              </a:ext>
            </a:extLst>
          </p:cNvPr>
          <p:cNvPicPr>
            <a:picLocks noChangeAspect="1"/>
          </p:cNvPicPr>
          <p:nvPr/>
        </p:nvPicPr>
        <p:blipFill>
          <a:blip r:embed="rId7"/>
          <a:stretch>
            <a:fillRect/>
          </a:stretch>
        </p:blipFill>
        <p:spPr>
          <a:xfrm>
            <a:off x="8966936" y="6311993"/>
            <a:ext cx="3225064" cy="37188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2" grpId="0" animBg="1"/>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B2F76359-F0D6-B1FE-ED74-2CA2C782383A}"/>
              </a:ext>
            </a:extLst>
          </p:cNvPr>
          <p:cNvPicPr>
            <a:picLocks noChangeAspect="1"/>
          </p:cNvPicPr>
          <p:nvPr/>
        </p:nvPicPr>
        <p:blipFill>
          <a:blip r:embed="rId2"/>
          <a:stretch>
            <a:fillRect/>
          </a:stretch>
        </p:blipFill>
        <p:spPr>
          <a:xfrm>
            <a:off x="2916748" y="1429334"/>
            <a:ext cx="6524414" cy="2960947"/>
          </a:xfrm>
          <a:prstGeom prst="rect">
            <a:avLst/>
          </a:prstGeom>
        </p:spPr>
      </p:pic>
      <p:sp>
        <p:nvSpPr>
          <p:cNvPr id="9" name="TextBox 8">
            <a:extLst>
              <a:ext uri="{FF2B5EF4-FFF2-40B4-BE49-F238E27FC236}">
                <a16:creationId xmlns:a16="http://schemas.microsoft.com/office/drawing/2014/main" id="{64CBDD77-966C-7E73-3A3B-AF462EB6C8E2}"/>
              </a:ext>
            </a:extLst>
          </p:cNvPr>
          <p:cNvSpPr txBox="1"/>
          <p:nvPr/>
        </p:nvSpPr>
        <p:spPr>
          <a:xfrm>
            <a:off x="3190008" y="341062"/>
            <a:ext cx="8738755" cy="95410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2800" b="1" i="0" u="none" strike="noStrike" kern="0" cap="none" spc="0" normalizeH="0" baseline="0" noProof="0" dirty="0">
                <a:ln>
                  <a:noFill/>
                </a:ln>
                <a:solidFill>
                  <a:srgbClr val="496B21"/>
                </a:solidFill>
                <a:effectLst/>
                <a:uLnTx/>
                <a:uFillTx/>
                <a:latin typeface="Tahoma"/>
                <a:ea typeface="+mn-ea"/>
                <a:cs typeface="+mn-cs"/>
              </a:rPr>
              <a:t>Першочергове використання </a:t>
            </a:r>
            <a:r>
              <a:rPr kumimoji="0" lang="en-US" sz="2800" b="1" i="0" u="none" strike="noStrike" kern="0" cap="none" spc="0" normalizeH="0" baseline="0" noProof="0" dirty="0">
                <a:ln>
                  <a:noFill/>
                </a:ln>
                <a:solidFill>
                  <a:srgbClr val="496B21"/>
                </a:solidFill>
                <a:effectLst/>
                <a:uLnTx/>
                <a:uFillTx/>
                <a:latin typeface="Tahoma"/>
                <a:ea typeface="+mn-ea"/>
                <a:cs typeface="+mn-cs"/>
              </a:rPr>
              <a:t>CITO TEST STREP A </a:t>
            </a:r>
            <a:r>
              <a:rPr kumimoji="0" lang="uk-UA" sz="2800" b="1" i="0" u="none" strike="noStrike" kern="0" cap="none" spc="0" normalizeH="0" baseline="0" noProof="0" dirty="0">
                <a:ln>
                  <a:noFill/>
                </a:ln>
                <a:solidFill>
                  <a:srgbClr val="496B21"/>
                </a:solidFill>
                <a:effectLst/>
                <a:uLnTx/>
                <a:uFillTx/>
                <a:latin typeface="Tahoma"/>
                <a:ea typeface="+mn-ea"/>
                <a:cs typeface="+mn-cs"/>
              </a:rPr>
              <a:t>при підозрі на фарингіт та тонзиліт</a:t>
            </a:r>
            <a:endParaRPr kumimoji="0" lang="uk-UA" sz="1800" b="0" i="0" u="none" strike="noStrike" kern="1200" cap="none" spc="0" normalizeH="0" baseline="0" noProof="0" dirty="0">
              <a:ln>
                <a:noFill/>
              </a:ln>
              <a:solidFill>
                <a:srgbClr val="000000"/>
              </a:solidFill>
              <a:effectLst/>
              <a:uLnTx/>
              <a:uFillTx/>
              <a:latin typeface="Tahoma"/>
              <a:ea typeface="+mn-ea"/>
              <a:cs typeface="+mn-cs"/>
            </a:endParaRPr>
          </a:p>
        </p:txBody>
      </p:sp>
      <p:sp>
        <p:nvSpPr>
          <p:cNvPr id="11" name="TextBox 10">
            <a:extLst>
              <a:ext uri="{FF2B5EF4-FFF2-40B4-BE49-F238E27FC236}">
                <a16:creationId xmlns:a16="http://schemas.microsoft.com/office/drawing/2014/main" id="{18F8CED6-6585-C648-62EA-EC17DD2D62F3}"/>
              </a:ext>
            </a:extLst>
          </p:cNvPr>
          <p:cNvSpPr txBox="1"/>
          <p:nvPr/>
        </p:nvSpPr>
        <p:spPr>
          <a:xfrm>
            <a:off x="843742" y="4524447"/>
            <a:ext cx="10336875" cy="175432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1800" b="0" i="0" u="none" strike="noStrike" kern="1200" cap="none" spc="0" normalizeH="0" baseline="0" noProof="0" dirty="0">
                <a:ln>
                  <a:noFill/>
                </a:ln>
                <a:solidFill>
                  <a:srgbClr val="000000"/>
                </a:solidFill>
                <a:effectLst/>
                <a:uLnTx/>
                <a:uFillTx/>
                <a:latin typeface="Tahoma"/>
                <a:ea typeface="+mn-ea"/>
                <a:cs typeface="+mn-cs"/>
              </a:rPr>
              <a:t>Висновок. У регіонах з високим навантаженням на </a:t>
            </a:r>
            <a:r>
              <a:rPr kumimoji="0" lang="en-US" sz="1800" b="0" i="0" u="none" strike="noStrike" kern="1200" cap="none" spc="0" normalizeH="0" baseline="0" noProof="0" dirty="0">
                <a:ln>
                  <a:noFill/>
                </a:ln>
                <a:solidFill>
                  <a:srgbClr val="000000"/>
                </a:solidFill>
                <a:effectLst/>
                <a:uLnTx/>
                <a:uFillTx/>
                <a:latin typeface="Tahoma"/>
                <a:ea typeface="+mn-ea"/>
                <a:cs typeface="+mn-cs"/>
              </a:rPr>
              <a:t>Group A streptococcus (GAS), </a:t>
            </a:r>
            <a:r>
              <a:rPr kumimoji="0" lang="uk-UA" sz="1800" b="0" i="0" u="none" strike="noStrike" kern="1200" cap="none" spc="0" normalizeH="0" baseline="0" noProof="0" dirty="0">
                <a:ln>
                  <a:noFill/>
                </a:ln>
                <a:solidFill>
                  <a:srgbClr val="000000"/>
                </a:solidFill>
                <a:effectLst/>
                <a:uLnTx/>
                <a:uFillTx/>
                <a:latin typeface="Tahoma"/>
                <a:ea typeface="+mn-ea"/>
                <a:cs typeface="+mn-cs"/>
              </a:rPr>
              <a:t>таких як округ </a:t>
            </a:r>
            <a:r>
              <a:rPr kumimoji="0" lang="uk-UA" sz="1800" b="0" i="0" u="none" strike="noStrike" kern="1200" cap="none" spc="0" normalizeH="0" baseline="0" noProof="0" dirty="0" err="1">
                <a:ln>
                  <a:noFill/>
                </a:ln>
                <a:solidFill>
                  <a:srgbClr val="000000"/>
                </a:solidFill>
                <a:effectLst/>
                <a:uLnTx/>
                <a:uFillTx/>
                <a:latin typeface="Tahoma"/>
                <a:ea typeface="+mn-ea"/>
                <a:cs typeface="+mn-cs"/>
              </a:rPr>
              <a:t>Манукау</a:t>
            </a:r>
            <a:r>
              <a:rPr kumimoji="0" lang="uk-UA" sz="1800" b="0" i="0" u="none" strike="noStrike" kern="1200" cap="none" spc="0" normalizeH="0" baseline="0" noProof="0" dirty="0">
                <a:ln>
                  <a:noFill/>
                </a:ln>
                <a:solidFill>
                  <a:srgbClr val="000000"/>
                </a:solidFill>
                <a:effectLst/>
                <a:uLnTx/>
                <a:uFillTx/>
                <a:latin typeface="Tahoma"/>
                <a:ea typeface="+mn-ea"/>
                <a:cs typeface="+mn-cs"/>
              </a:rPr>
              <a:t>, Нова Зеландія, тест </a:t>
            </a:r>
            <a:r>
              <a:rPr kumimoji="0" lang="en-US" sz="1800" b="0" i="0" u="none" strike="noStrike" kern="1200" cap="none" spc="0" normalizeH="0" baseline="0" noProof="0" dirty="0">
                <a:ln>
                  <a:noFill/>
                </a:ln>
                <a:solidFill>
                  <a:srgbClr val="000000"/>
                </a:solidFill>
                <a:effectLst/>
                <a:uLnTx/>
                <a:uFillTx/>
                <a:latin typeface="Tahoma"/>
                <a:ea typeface="+mn-ea"/>
                <a:cs typeface="+mn-cs"/>
              </a:rPr>
              <a:t>Strep A </a:t>
            </a:r>
            <a:r>
              <a:rPr kumimoji="0" lang="uk-UA" sz="1800" b="0" i="0" u="none" strike="noStrike" kern="1200" cap="none" spc="0" normalizeH="0" baseline="0" noProof="0" dirty="0">
                <a:ln>
                  <a:noFill/>
                </a:ln>
                <a:solidFill>
                  <a:srgbClr val="000000"/>
                </a:solidFill>
                <a:effectLst/>
                <a:uLnTx/>
                <a:uFillTx/>
                <a:latin typeface="Tahoma"/>
                <a:ea typeface="+mn-ea"/>
                <a:cs typeface="+mn-cs"/>
              </a:rPr>
              <a:t>значно швидший, ніж посів, має відмінну точність та дозволяє швидко та надійно ідентифікувати пацієнтів з фарингітом, спричиненим </a:t>
            </a:r>
            <a:r>
              <a:rPr kumimoji="0" lang="en-US" sz="1800" b="0" i="0" u="none" strike="noStrike" kern="1200" cap="none" spc="0" normalizeH="0" baseline="0" noProof="0" dirty="0">
                <a:ln>
                  <a:noFill/>
                </a:ln>
                <a:solidFill>
                  <a:srgbClr val="000000"/>
                </a:solidFill>
                <a:effectLst/>
                <a:uLnTx/>
                <a:uFillTx/>
                <a:latin typeface="Tahoma"/>
                <a:ea typeface="+mn-ea"/>
                <a:cs typeface="+mn-cs"/>
              </a:rPr>
              <a:t>Group A streptococcus (GAS). </a:t>
            </a:r>
            <a:r>
              <a:rPr kumimoji="0" lang="uk-UA" sz="1800" b="0" i="0" u="none" strike="noStrike" kern="1200" cap="none" spc="0" normalizeH="0" baseline="0" noProof="0" dirty="0">
                <a:ln>
                  <a:noFill/>
                </a:ln>
                <a:solidFill>
                  <a:srgbClr val="000000"/>
                </a:solidFill>
                <a:effectLst/>
                <a:uLnTx/>
                <a:uFillTx/>
                <a:latin typeface="Tahoma"/>
                <a:ea typeface="+mn-ea"/>
                <a:cs typeface="+mn-cs"/>
              </a:rPr>
              <a:t>Негативний результат тесту дозволяє клініцистам утримуватися від антибіотиків що призводить до раціонального використання антимікробних препаратів у регіонах з високим навантаженням на захворювання, пов'язані з </a:t>
            </a:r>
            <a:r>
              <a:rPr kumimoji="0" lang="en-US" sz="1800" b="0" i="0" u="none" strike="noStrike" kern="1200" cap="none" spc="0" normalizeH="0" baseline="0" noProof="0" dirty="0">
                <a:ln>
                  <a:noFill/>
                </a:ln>
                <a:solidFill>
                  <a:srgbClr val="000000"/>
                </a:solidFill>
                <a:effectLst/>
                <a:uLnTx/>
                <a:uFillTx/>
                <a:latin typeface="Tahoma"/>
                <a:ea typeface="+mn-ea"/>
                <a:cs typeface="+mn-cs"/>
              </a:rPr>
              <a:t>Group A streptococcus (GAS).</a:t>
            </a:r>
          </a:p>
        </p:txBody>
      </p:sp>
      <p:pic>
        <p:nvPicPr>
          <p:cNvPr id="12" name="Рисунок 11">
            <a:extLst>
              <a:ext uri="{FF2B5EF4-FFF2-40B4-BE49-F238E27FC236}">
                <a16:creationId xmlns:a16="http://schemas.microsoft.com/office/drawing/2014/main" id="{51734FA5-098A-0550-42B1-7047B5790877}"/>
              </a:ext>
            </a:extLst>
          </p:cNvPr>
          <p:cNvPicPr>
            <a:picLocks noChangeAspect="1"/>
          </p:cNvPicPr>
          <p:nvPr/>
        </p:nvPicPr>
        <p:blipFill>
          <a:blip r:embed="rId3"/>
          <a:stretch>
            <a:fillRect/>
          </a:stretch>
        </p:blipFill>
        <p:spPr>
          <a:xfrm>
            <a:off x="8966936" y="6278773"/>
            <a:ext cx="3225064" cy="371888"/>
          </a:xfrm>
          <a:prstGeom prst="rect">
            <a:avLst/>
          </a:prstGeom>
        </p:spPr>
      </p:pic>
    </p:spTree>
    <p:extLst>
      <p:ext uri="{BB962C8B-B14F-4D97-AF65-F5344CB8AC3E}">
        <p14:creationId xmlns:p14="http://schemas.microsoft.com/office/powerpoint/2010/main" val="45090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017793" y="413472"/>
            <a:ext cx="10869018" cy="775295"/>
          </a:xfrm>
          <a:prstGeom prst="rect">
            <a:avLst/>
          </a:prstGeom>
          <a:noFill/>
          <a:ln/>
        </p:spPr>
        <p:txBody>
          <a:bodyPr wrap="square" lIns="0" tIns="0" rIns="0" bIns="0" rtlCol="0" anchor="t"/>
          <a:lstStyle/>
          <a:p>
            <a:pPr marL="0" marR="0" lvl="0" indent="0" algn="l" defTabSz="761970" rtl="0" eaLnBrk="1" fontAlgn="auto" latinLnBrk="0" hangingPunct="1">
              <a:lnSpc>
                <a:spcPts val="3042"/>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96B21"/>
                </a:solidFill>
                <a:effectLst/>
                <a:uLnTx/>
                <a:uFillTx/>
                <a:latin typeface="Open Sans Bold" pitchFamily="34" charset="0"/>
                <a:ea typeface="Open Sans Bold" pitchFamily="34" charset="-122"/>
                <a:cs typeface="Open Sans Bold" pitchFamily="34" charset="-120"/>
              </a:rPr>
              <a:t>Гостра ревматична лихоманка та хронічна ревматична хвороба серця</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 1"/>
          <p:cNvSpPr/>
          <p:nvPr/>
        </p:nvSpPr>
        <p:spPr>
          <a:xfrm>
            <a:off x="661492" y="1545233"/>
            <a:ext cx="10869018" cy="396875"/>
          </a:xfrm>
          <a:prstGeom prst="rect">
            <a:avLst/>
          </a:prstGeom>
          <a:noFill/>
          <a:ln/>
        </p:spPr>
        <p:txBody>
          <a:bodyPr wrap="square" lIns="0" tIns="0" rIns="0" bIns="0" rtlCol="0" anchor="t"/>
          <a:lstStyle/>
          <a:p>
            <a:pPr marL="0" marR="0" lvl="0" indent="0" algn="l" defTabSz="761970" rtl="0" eaLnBrk="1" fontAlgn="auto" latinLnBrk="0" hangingPunct="1">
              <a:lnSpc>
                <a:spcPct val="100000"/>
              </a:lnSpc>
              <a:spcBef>
                <a:spcPts val="60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Tahoma"/>
              <a:ea typeface="+mn-ea"/>
              <a:cs typeface="+mn-cs"/>
            </a:endParaRPr>
          </a:p>
        </p:txBody>
      </p:sp>
      <p:sp>
        <p:nvSpPr>
          <p:cNvPr id="4" name="Text 2"/>
          <p:cNvSpPr/>
          <p:nvPr/>
        </p:nvSpPr>
        <p:spPr>
          <a:xfrm>
            <a:off x="511008" y="5341884"/>
            <a:ext cx="11119741" cy="150475"/>
          </a:xfrm>
          <a:prstGeom prst="rect">
            <a:avLst/>
          </a:prstGeom>
          <a:noFill/>
          <a:ln/>
        </p:spPr>
        <p:txBody>
          <a:bodyPr wrap="none" lIns="0" tIns="0" rIns="0" bIns="0" rtlCol="0" anchor="t"/>
          <a:lstStyle/>
          <a:p>
            <a:pPr marL="0" marR="0" lvl="0" indent="0" algn="l" defTabSz="761970" rtl="0" eaLnBrk="1" fontAlgn="auto" latinLnBrk="0" hangingPunct="1">
              <a:lnSpc>
                <a:spcPts val="1542"/>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a:t>
            </a:r>
          </a:p>
        </p:txBody>
      </p:sp>
      <p:sp>
        <p:nvSpPr>
          <p:cNvPr id="5" name="Text 3"/>
          <p:cNvSpPr/>
          <p:nvPr/>
        </p:nvSpPr>
        <p:spPr>
          <a:xfrm>
            <a:off x="1784134" y="1920758"/>
            <a:ext cx="1981398" cy="193774"/>
          </a:xfrm>
          <a:prstGeom prst="rect">
            <a:avLst/>
          </a:prstGeom>
          <a:noFill/>
          <a:ln/>
        </p:spPr>
        <p:txBody>
          <a:bodyPr wrap="none" lIns="0" tIns="0" rIns="0" bIns="0" rtlCol="0" anchor="t"/>
          <a:lstStyle/>
          <a:p>
            <a:pPr marL="0" marR="0" lvl="0" indent="0" algn="r" defTabSz="761970" rtl="0" eaLnBrk="1" fontAlgn="auto" latinLnBrk="0" hangingPunct="1">
              <a:lnSpc>
                <a:spcPts val="15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Стрептококова інфекція</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Text 4"/>
          <p:cNvSpPr/>
          <p:nvPr/>
        </p:nvSpPr>
        <p:spPr>
          <a:xfrm>
            <a:off x="-194473" y="2374909"/>
            <a:ext cx="4095472" cy="316259"/>
          </a:xfrm>
          <a:prstGeom prst="rect">
            <a:avLst/>
          </a:prstGeom>
          <a:noFill/>
          <a:ln/>
        </p:spPr>
        <p:txBody>
          <a:bodyPr wrap="square" lIns="0" tIns="0" rIns="0" bIns="0" rtlCol="0" anchor="t"/>
          <a:lstStyle/>
          <a:p>
            <a:pPr marL="0" marR="0" lvl="0" indent="0" algn="r" defTabSz="761970" rtl="0" eaLnBrk="1" fontAlgn="auto" latinLnBrk="0" hangingPunct="1">
              <a:lnSpc>
                <a:spcPts val="1542"/>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Початкове інфікування бета-гемолітичним стрептококом групи </a:t>
            </a:r>
            <a:r>
              <a:rPr kumimoji="0" lang="en-US" sz="958"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А</a:t>
            </a:r>
            <a:endParaRPr kumimoji="0" lang="en-US" sz="958"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 name="Image 0" descr="preencoded.png"/>
          <p:cNvPicPr>
            <a:picLocks noChangeAspect="1"/>
          </p:cNvPicPr>
          <p:nvPr/>
        </p:nvPicPr>
        <p:blipFill>
          <a:blip r:embed="rId3"/>
          <a:stretch>
            <a:fillRect/>
          </a:stretch>
        </p:blipFill>
        <p:spPr>
          <a:xfrm>
            <a:off x="4232696" y="1583098"/>
            <a:ext cx="2853035" cy="2853035"/>
          </a:xfrm>
          <a:prstGeom prst="rect">
            <a:avLst/>
          </a:prstGeom>
        </p:spPr>
      </p:pic>
      <p:sp>
        <p:nvSpPr>
          <p:cNvPr id="9" name="Text 5"/>
          <p:cNvSpPr/>
          <p:nvPr/>
        </p:nvSpPr>
        <p:spPr>
          <a:xfrm>
            <a:off x="8557426" y="1740103"/>
            <a:ext cx="1550492" cy="193774"/>
          </a:xfrm>
          <a:prstGeom prst="rect">
            <a:avLst/>
          </a:prstGeom>
          <a:noFill/>
          <a:ln/>
        </p:spPr>
        <p:txBody>
          <a:bodyPr wrap="none" lIns="0" tIns="0" rIns="0" bIns="0" rtlCol="0" anchor="t"/>
          <a:lstStyle/>
          <a:p>
            <a:pPr marL="0" marR="0" lvl="0" indent="0" algn="l" defTabSz="761970" rtl="0" eaLnBrk="1" fontAlgn="auto" latinLnBrk="0" hangingPunct="1">
              <a:lnSpc>
                <a:spcPts val="15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Імунна відповідь</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Text 6"/>
          <p:cNvSpPr/>
          <p:nvPr/>
        </p:nvSpPr>
        <p:spPr>
          <a:xfrm>
            <a:off x="8229477" y="2186811"/>
            <a:ext cx="3822006" cy="426810"/>
          </a:xfrm>
          <a:prstGeom prst="rect">
            <a:avLst/>
          </a:prstGeom>
          <a:noFill/>
          <a:ln/>
        </p:spPr>
        <p:txBody>
          <a:bodyPr wrap="none" lIns="0" tIns="0" rIns="0" bIns="0" rtlCol="0" anchor="t"/>
          <a:lstStyle/>
          <a:p>
            <a:pPr marL="0" marR="0" lvl="0" indent="0" algn="l" defTabSz="761970" rtl="0" eaLnBrk="1" fontAlgn="auto" latinLnBrk="0" hangingPunct="1">
              <a:lnSpc>
                <a:spcPts val="1542"/>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Уповільнена аутоімунна </a:t>
            </a:r>
            <a:r>
              <a:rPr kumimoji="0" lang="en-US" sz="14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реакція</a:t>
            </a:r>
            <a:r>
              <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4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на</a:t>
            </a:r>
            <a:endParaRPr kumimoji="0" lang="uk-UA"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endParaRPr>
          </a:p>
          <a:p>
            <a:pPr marL="0" marR="0" lvl="0" indent="0" algn="l" defTabSz="761970" rtl="0" eaLnBrk="1" fontAlgn="auto" latinLnBrk="0" hangingPunct="1">
              <a:lnSpc>
                <a:spcPts val="1542"/>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стрептококову інфекцію</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1" name="Image 2" descr="preencoded.png"/>
          <p:cNvPicPr>
            <a:picLocks noChangeAspect="1"/>
          </p:cNvPicPr>
          <p:nvPr/>
        </p:nvPicPr>
        <p:blipFill>
          <a:blip r:embed="rId4"/>
          <a:stretch>
            <a:fillRect/>
          </a:stretch>
        </p:blipFill>
        <p:spPr>
          <a:xfrm>
            <a:off x="5211659" y="1551726"/>
            <a:ext cx="2853035" cy="2853035"/>
          </a:xfrm>
          <a:prstGeom prst="rect">
            <a:avLst/>
          </a:prstGeom>
        </p:spPr>
      </p:pic>
      <p:sp>
        <p:nvSpPr>
          <p:cNvPr id="13" name="Text 7"/>
          <p:cNvSpPr/>
          <p:nvPr/>
        </p:nvSpPr>
        <p:spPr>
          <a:xfrm>
            <a:off x="8359985" y="3661627"/>
            <a:ext cx="2541092" cy="193774"/>
          </a:xfrm>
          <a:prstGeom prst="rect">
            <a:avLst/>
          </a:prstGeom>
          <a:noFill/>
          <a:ln/>
        </p:spPr>
        <p:txBody>
          <a:bodyPr wrap="none" lIns="0" tIns="0" rIns="0" bIns="0" rtlCol="0" anchor="t"/>
          <a:lstStyle/>
          <a:p>
            <a:pPr marL="0" marR="0" lvl="0" indent="0" algn="l" defTabSz="761970" rtl="0" eaLnBrk="1" fontAlgn="auto" latinLnBrk="0" hangingPunct="1">
              <a:lnSpc>
                <a:spcPts val="15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Гостра </a:t>
            </a:r>
            <a:r>
              <a:rPr kumimoji="0" lang="en-US" sz="16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ревматична</a:t>
            </a: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 </a:t>
            </a:r>
            <a:r>
              <a:rPr kumimoji="0" lang="en-US" sz="16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лихоманка</a:t>
            </a:r>
            <a:endPar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endParaRPr>
          </a:p>
        </p:txBody>
      </p:sp>
      <p:sp>
        <p:nvSpPr>
          <p:cNvPr id="14" name="Text 8"/>
          <p:cNvSpPr/>
          <p:nvPr/>
        </p:nvSpPr>
        <p:spPr>
          <a:xfrm>
            <a:off x="8229477" y="4075469"/>
            <a:ext cx="3822006" cy="198438"/>
          </a:xfrm>
          <a:prstGeom prst="rect">
            <a:avLst/>
          </a:prstGeom>
          <a:noFill/>
          <a:ln/>
        </p:spPr>
        <p:txBody>
          <a:bodyPr wrap="none" lIns="0" tIns="0" rIns="0" bIns="0" rtlCol="0" anchor="t"/>
          <a:lstStyle/>
          <a:p>
            <a:pPr marL="0" marR="0" lvl="0" indent="0" algn="l" defTabSz="761970" rtl="0" eaLnBrk="1" fontAlgn="auto" latinLnBrk="0" hangingPunct="1">
              <a:lnSpc>
                <a:spcPts val="1542"/>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Ураження серця, суглобів, шкіри </a:t>
            </a:r>
            <a:r>
              <a:rPr kumimoji="0" lang="en-US" sz="14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та</a:t>
            </a:r>
            <a:r>
              <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4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мозку</a:t>
            </a:r>
            <a:endPar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endParaRPr>
          </a:p>
        </p:txBody>
      </p:sp>
      <p:pic>
        <p:nvPicPr>
          <p:cNvPr id="15" name="Image 4" descr="preencoded.png"/>
          <p:cNvPicPr>
            <a:picLocks noChangeAspect="1"/>
          </p:cNvPicPr>
          <p:nvPr/>
        </p:nvPicPr>
        <p:blipFill>
          <a:blip r:embed="rId5"/>
          <a:stretch>
            <a:fillRect/>
          </a:stretch>
        </p:blipFill>
        <p:spPr>
          <a:xfrm>
            <a:off x="5228796" y="1970232"/>
            <a:ext cx="2853035" cy="2853035"/>
          </a:xfrm>
          <a:prstGeom prst="rect">
            <a:avLst/>
          </a:prstGeom>
        </p:spPr>
      </p:pic>
      <p:sp>
        <p:nvSpPr>
          <p:cNvPr id="17" name="Text 9"/>
          <p:cNvSpPr/>
          <p:nvPr/>
        </p:nvSpPr>
        <p:spPr>
          <a:xfrm>
            <a:off x="349454" y="3661627"/>
            <a:ext cx="3007618" cy="193774"/>
          </a:xfrm>
          <a:prstGeom prst="rect">
            <a:avLst/>
          </a:prstGeom>
          <a:noFill/>
          <a:ln/>
        </p:spPr>
        <p:txBody>
          <a:bodyPr wrap="none" lIns="0" tIns="0" rIns="0" bIns="0" rtlCol="0" anchor="t"/>
          <a:lstStyle/>
          <a:p>
            <a:pPr marL="0" marR="0" lvl="0" indent="0" algn="l" defTabSz="761970" rtl="0" eaLnBrk="1" fontAlgn="auto" latinLnBrk="0" hangingPunct="1">
              <a:lnSpc>
                <a:spcPts val="15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Хронічна ревматична </a:t>
            </a:r>
            <a:r>
              <a:rPr kumimoji="0" lang="en-US" sz="16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хвороба</a:t>
            </a:r>
            <a:r>
              <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 </a:t>
            </a:r>
            <a:r>
              <a:rPr kumimoji="0" lang="en-US" sz="16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серця</a:t>
            </a:r>
            <a:endParaRPr kumimoji="0" lang="en-US" sz="16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endParaRPr>
          </a:p>
        </p:txBody>
      </p:sp>
      <p:sp>
        <p:nvSpPr>
          <p:cNvPr id="18" name="Text 10"/>
          <p:cNvSpPr/>
          <p:nvPr/>
        </p:nvSpPr>
        <p:spPr>
          <a:xfrm>
            <a:off x="651083" y="4166569"/>
            <a:ext cx="3821907" cy="198438"/>
          </a:xfrm>
          <a:prstGeom prst="rect">
            <a:avLst/>
          </a:prstGeom>
          <a:noFill/>
          <a:ln/>
        </p:spPr>
        <p:txBody>
          <a:bodyPr wrap="none" lIns="0" tIns="0" rIns="0" bIns="0" rtlCol="0" anchor="t"/>
          <a:lstStyle/>
          <a:p>
            <a:pPr marL="0" marR="0" lvl="0" indent="0" algn="r" defTabSz="761970" rtl="0" eaLnBrk="1" fontAlgn="auto" latinLnBrk="0" hangingPunct="1">
              <a:lnSpc>
                <a:spcPts val="1542"/>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Розвиток фіброзу та склерозу </a:t>
            </a:r>
            <a:r>
              <a:rPr kumimoji="0" lang="en-US" sz="14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клапанів</a:t>
            </a:r>
            <a:r>
              <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4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серця</a:t>
            </a:r>
            <a:endParaRPr kumimoji="0" lang="en-US" sz="14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endParaRPr>
          </a:p>
        </p:txBody>
      </p:sp>
      <p:pic>
        <p:nvPicPr>
          <p:cNvPr id="19" name="Image 6" descr="preencoded.png"/>
          <p:cNvPicPr>
            <a:picLocks noChangeAspect="1"/>
          </p:cNvPicPr>
          <p:nvPr/>
        </p:nvPicPr>
        <p:blipFill>
          <a:blip r:embed="rId6"/>
          <a:stretch>
            <a:fillRect/>
          </a:stretch>
        </p:blipFill>
        <p:spPr>
          <a:xfrm>
            <a:off x="4241264" y="1979973"/>
            <a:ext cx="2853035" cy="2853035"/>
          </a:xfrm>
          <a:prstGeom prst="rect">
            <a:avLst/>
          </a:prstGeom>
        </p:spPr>
      </p:pic>
      <p:sp>
        <p:nvSpPr>
          <p:cNvPr id="21" name="Shape 11"/>
          <p:cNvSpPr/>
          <p:nvPr/>
        </p:nvSpPr>
        <p:spPr>
          <a:xfrm>
            <a:off x="399545" y="5405447"/>
            <a:ext cx="10869018" cy="923925"/>
          </a:xfrm>
          <a:prstGeom prst="roundRect">
            <a:avLst>
              <a:gd name="adj" fmla="val 20139"/>
            </a:avLst>
          </a:prstGeom>
          <a:solidFill>
            <a:srgbClr val="FFB3B4"/>
          </a:solidFill>
          <a:ln/>
        </p:spPr>
      </p:sp>
      <p:sp>
        <p:nvSpPr>
          <p:cNvPr id="23" name="Text 12"/>
          <p:cNvSpPr/>
          <p:nvPr/>
        </p:nvSpPr>
        <p:spPr>
          <a:xfrm>
            <a:off x="561251" y="5469366"/>
            <a:ext cx="10707312" cy="595313"/>
          </a:xfrm>
          <a:prstGeom prst="rect">
            <a:avLst/>
          </a:prstGeom>
          <a:noFill/>
          <a:ln/>
        </p:spPr>
        <p:txBody>
          <a:bodyPr wrap="square" lIns="0" tIns="0" rIns="0" bIns="0" rtlCol="0" anchor="t"/>
          <a:lstStyle/>
          <a:p>
            <a:pPr marL="0" marR="0" lvl="0" indent="0" algn="l" defTabSz="761970" rtl="0" eaLnBrk="1" fontAlgn="auto" latinLnBrk="0" hangingPunct="1">
              <a:lnSpc>
                <a:spcPts val="1542"/>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Гостра ревматична лихоманка</a:t>
            </a:r>
            <a:r>
              <a:rPr kumimoji="0" lang="en-US" sz="12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 це серйозне аутоімунне ускладнення, яке може виникнути після нелікованої або неправильно лікованої стрептококової інфекції. Це захворювання може уражати серце, суглоби, шкіру та мозок, призводячи до довічних ускладнень. Своєчасна та точна діагностика стрептококового тонзиліту за допомогою </a:t>
            </a:r>
            <a:r>
              <a:rPr kumimoji="0" lang="en-US" sz="1200" b="1"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Cito Test Strep A</a:t>
            </a:r>
            <a:r>
              <a:rPr kumimoji="0" lang="en-US" sz="12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та швидке призначення адекватного </a:t>
            </a:r>
            <a:r>
              <a:rPr kumimoji="0" lang="en-US" sz="12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лікування</a:t>
            </a:r>
            <a:r>
              <a:rPr kumimoji="0" lang="en-US" sz="12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2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знижують</a:t>
            </a:r>
            <a:r>
              <a:rPr kumimoji="0" lang="en-US" sz="12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ризик </a:t>
            </a:r>
            <a:r>
              <a:rPr kumimoji="0" lang="en-US" sz="12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розвитку</a:t>
            </a:r>
            <a:r>
              <a:rPr kumimoji="0" lang="en-US" sz="12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2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ускладнен</a:t>
            </a:r>
            <a:r>
              <a:rPr kumimoji="0" lang="uk-UA" sz="12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ь</a:t>
            </a:r>
            <a:r>
              <a:rPr kumimoji="0" lang="en-US" sz="958"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a:t>
            </a:r>
            <a:endParaRPr kumimoji="0" lang="en-US" sz="958"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2" name="Рисунок 21">
            <a:extLst>
              <a:ext uri="{FF2B5EF4-FFF2-40B4-BE49-F238E27FC236}">
                <a16:creationId xmlns:a16="http://schemas.microsoft.com/office/drawing/2014/main" id="{AFD0423F-9C79-EF18-5C99-7746020FA029}"/>
              </a:ext>
            </a:extLst>
          </p:cNvPr>
          <p:cNvPicPr>
            <a:picLocks noChangeAspect="1"/>
          </p:cNvPicPr>
          <p:nvPr/>
        </p:nvPicPr>
        <p:blipFill>
          <a:blip r:embed="rId7"/>
          <a:stretch>
            <a:fillRect/>
          </a:stretch>
        </p:blipFill>
        <p:spPr>
          <a:xfrm>
            <a:off x="8966936" y="6283292"/>
            <a:ext cx="3225064" cy="37188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Рисунок 9">
            <a:extLst>
              <a:ext uri="{FF2B5EF4-FFF2-40B4-BE49-F238E27FC236}">
                <a16:creationId xmlns:a16="http://schemas.microsoft.com/office/drawing/2014/main" id="{D535D33D-DCE7-C4ED-EF84-5471C6948401}"/>
              </a:ext>
            </a:extLst>
          </p:cNvPr>
          <p:cNvPicPr>
            <a:picLocks noChangeAspect="1"/>
          </p:cNvPicPr>
          <p:nvPr/>
        </p:nvPicPr>
        <p:blipFill>
          <a:blip r:embed="rId2"/>
          <a:stretch>
            <a:fillRect/>
          </a:stretch>
        </p:blipFill>
        <p:spPr>
          <a:xfrm>
            <a:off x="163285" y="4350778"/>
            <a:ext cx="11789229" cy="736932"/>
          </a:xfrm>
          <a:prstGeom prst="rect">
            <a:avLst/>
          </a:prstGeom>
        </p:spPr>
      </p:pic>
      <p:pic>
        <p:nvPicPr>
          <p:cNvPr id="16" name="Рисунок 15">
            <a:extLst>
              <a:ext uri="{FF2B5EF4-FFF2-40B4-BE49-F238E27FC236}">
                <a16:creationId xmlns:a16="http://schemas.microsoft.com/office/drawing/2014/main" id="{78F1A2FD-8E3B-0844-30A0-6B745CF05F8E}"/>
              </a:ext>
            </a:extLst>
          </p:cNvPr>
          <p:cNvPicPr>
            <a:picLocks noChangeAspect="1"/>
          </p:cNvPicPr>
          <p:nvPr/>
        </p:nvPicPr>
        <p:blipFill>
          <a:blip r:embed="rId2"/>
          <a:stretch>
            <a:fillRect/>
          </a:stretch>
        </p:blipFill>
        <p:spPr>
          <a:xfrm>
            <a:off x="5148733" y="1462559"/>
            <a:ext cx="2622774" cy="2660528"/>
          </a:xfrm>
          <a:prstGeom prst="rect">
            <a:avLst/>
          </a:prstGeom>
        </p:spPr>
      </p:pic>
      <p:sp>
        <p:nvSpPr>
          <p:cNvPr id="4" name="Прямокутник: округлені кути 3">
            <a:extLst>
              <a:ext uri="{FF2B5EF4-FFF2-40B4-BE49-F238E27FC236}">
                <a16:creationId xmlns:a16="http://schemas.microsoft.com/office/drawing/2014/main" id="{71EBB7D2-15E7-7CCE-73C9-3951348EB722}"/>
              </a:ext>
            </a:extLst>
          </p:cNvPr>
          <p:cNvSpPr/>
          <p:nvPr/>
        </p:nvSpPr>
        <p:spPr>
          <a:xfrm>
            <a:off x="278189" y="1462559"/>
            <a:ext cx="1572248" cy="2722728"/>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4" name="Рисунок 13">
            <a:extLst>
              <a:ext uri="{FF2B5EF4-FFF2-40B4-BE49-F238E27FC236}">
                <a16:creationId xmlns:a16="http://schemas.microsoft.com/office/drawing/2014/main" id="{A85802EE-7C4B-4EB8-BB80-5CE5795ECCDC}"/>
              </a:ext>
            </a:extLst>
          </p:cNvPr>
          <p:cNvPicPr>
            <a:picLocks noChangeAspect="1"/>
          </p:cNvPicPr>
          <p:nvPr/>
        </p:nvPicPr>
        <p:blipFill>
          <a:blip r:embed="rId2"/>
          <a:stretch>
            <a:fillRect/>
          </a:stretch>
        </p:blipFill>
        <p:spPr>
          <a:xfrm>
            <a:off x="2578473" y="1412768"/>
            <a:ext cx="1570382" cy="2772519"/>
          </a:xfrm>
          <a:prstGeom prst="rect">
            <a:avLst/>
          </a:prstGeom>
        </p:spPr>
      </p:pic>
      <p:sp>
        <p:nvSpPr>
          <p:cNvPr id="2" name="Заголовок 1">
            <a:extLst>
              <a:ext uri="{FF2B5EF4-FFF2-40B4-BE49-F238E27FC236}">
                <a16:creationId xmlns:a16="http://schemas.microsoft.com/office/drawing/2014/main" id="{09851CEF-9CAA-B1F1-AE10-0AE1806B0277}"/>
              </a:ext>
            </a:extLst>
          </p:cNvPr>
          <p:cNvSpPr>
            <a:spLocks noGrp="1"/>
          </p:cNvSpPr>
          <p:nvPr>
            <p:ph type="title" idx="4294967295"/>
          </p:nvPr>
        </p:nvSpPr>
        <p:spPr>
          <a:xfrm>
            <a:off x="2635135" y="173813"/>
            <a:ext cx="10134600" cy="709613"/>
          </a:xfrm>
        </p:spPr>
        <p:txBody>
          <a:bodyPr>
            <a:normAutofit/>
          </a:bodyPr>
          <a:lstStyle/>
          <a:p>
            <a:r>
              <a:rPr lang="uk-UA" sz="4000" b="1" spc="0" dirty="0">
                <a:solidFill>
                  <a:srgbClr val="496B21"/>
                </a:solidFill>
                <a:latin typeface="Calibri" panose="020F0502020204030204"/>
                <a:ea typeface="Open Sans Bold" pitchFamily="34" charset="-122"/>
                <a:cs typeface="+mn-cs"/>
              </a:rPr>
              <a:t>Переваги </a:t>
            </a:r>
            <a:r>
              <a:rPr lang="en-US" sz="4000" b="1" spc="0" dirty="0">
                <a:solidFill>
                  <a:srgbClr val="496B21"/>
                </a:solidFill>
                <a:latin typeface="Calibri" panose="020F0502020204030204"/>
                <a:ea typeface="Open Sans Bold" pitchFamily="34" charset="-122"/>
                <a:cs typeface="+mn-cs"/>
              </a:rPr>
              <a:t>CITO TEST STREP A</a:t>
            </a:r>
            <a:r>
              <a:rPr lang="uk-UA" sz="4000" b="1" spc="0" dirty="0">
                <a:solidFill>
                  <a:srgbClr val="496B21"/>
                </a:solidFill>
                <a:latin typeface="Calibri" panose="020F0502020204030204"/>
                <a:ea typeface="Open Sans Bold" pitchFamily="34" charset="-122"/>
                <a:cs typeface="+mn-cs"/>
              </a:rPr>
              <a:t> на стрептокок</a:t>
            </a:r>
          </a:p>
        </p:txBody>
      </p:sp>
      <p:sp>
        <p:nvSpPr>
          <p:cNvPr id="3" name="Місце для вмісту 2">
            <a:extLst>
              <a:ext uri="{FF2B5EF4-FFF2-40B4-BE49-F238E27FC236}">
                <a16:creationId xmlns:a16="http://schemas.microsoft.com/office/drawing/2014/main" id="{E063300D-430B-BB9E-92B6-5AE8D84B8A64}"/>
              </a:ext>
            </a:extLst>
          </p:cNvPr>
          <p:cNvSpPr>
            <a:spLocks noGrp="1"/>
          </p:cNvSpPr>
          <p:nvPr>
            <p:ph idx="4294967295"/>
          </p:nvPr>
        </p:nvSpPr>
        <p:spPr>
          <a:xfrm>
            <a:off x="222755" y="1333745"/>
            <a:ext cx="1363663" cy="2686050"/>
          </a:xfrm>
        </p:spPr>
        <p:txBody>
          <a:bodyPr>
            <a:normAutofit fontScale="40000" lnSpcReduction="20000"/>
          </a:bodyPr>
          <a:lstStyle/>
          <a:p>
            <a:pPr>
              <a:buNone/>
            </a:pPr>
            <a:r>
              <a:rPr lang="ru-RU" sz="4800" b="1" dirty="0"/>
              <a:t>       </a:t>
            </a:r>
            <a:r>
              <a:rPr lang="uk-UA" sz="6500" b="1" dirty="0"/>
              <a:t>9</a:t>
            </a:r>
            <a:r>
              <a:rPr lang="en-US" sz="6500" b="1" dirty="0"/>
              <a:t>5,2</a:t>
            </a:r>
            <a:r>
              <a:rPr lang="uk-UA" sz="6500" b="1" dirty="0"/>
              <a:t>%</a:t>
            </a:r>
          </a:p>
          <a:p>
            <a:pPr algn="ctr">
              <a:buNone/>
            </a:pPr>
            <a:r>
              <a:rPr lang="ru-RU" b="1" dirty="0"/>
              <a:t> </a:t>
            </a:r>
            <a:r>
              <a:rPr lang="ru-RU" sz="3300" b="1" dirty="0" err="1"/>
              <a:t>Висока</a:t>
            </a:r>
            <a:r>
              <a:rPr lang="ru-RU" sz="3300" b="1" dirty="0"/>
              <a:t> </a:t>
            </a:r>
            <a:r>
              <a:rPr lang="ru-RU" sz="3300" b="1" dirty="0" err="1"/>
              <a:t>чутливість</a:t>
            </a:r>
            <a:r>
              <a:rPr lang="ru-RU" sz="3300" b="1" dirty="0"/>
              <a:t> та </a:t>
            </a:r>
            <a:r>
              <a:rPr lang="ru-RU" sz="3300" b="1" dirty="0" err="1"/>
              <a:t>специфічність</a:t>
            </a:r>
            <a:r>
              <a:rPr lang="ru-RU" sz="3300" b="1" dirty="0"/>
              <a:t> при </a:t>
            </a:r>
            <a:r>
              <a:rPr lang="ru-RU" sz="3300" b="1" dirty="0" err="1"/>
              <a:t>виявленні</a:t>
            </a:r>
            <a:r>
              <a:rPr lang="ru-RU" sz="3300" b="1" dirty="0"/>
              <a:t> </a:t>
            </a:r>
            <a:r>
              <a:rPr lang="ru-RU" sz="3300" b="1" dirty="0" err="1"/>
              <a:t>стрептококової</a:t>
            </a:r>
            <a:r>
              <a:rPr lang="ru-RU" sz="3300" b="1" dirty="0"/>
              <a:t> </a:t>
            </a:r>
            <a:r>
              <a:rPr lang="ru-RU" sz="3300" b="1" dirty="0" err="1"/>
              <a:t>інфекції</a:t>
            </a:r>
            <a:endParaRPr lang="ru-RU" sz="3300" b="1" dirty="0"/>
          </a:p>
          <a:p>
            <a:endParaRPr lang="uk-UA" dirty="0"/>
          </a:p>
        </p:txBody>
      </p:sp>
      <p:sp>
        <p:nvSpPr>
          <p:cNvPr id="5" name="TextBox 4">
            <a:extLst>
              <a:ext uri="{FF2B5EF4-FFF2-40B4-BE49-F238E27FC236}">
                <a16:creationId xmlns:a16="http://schemas.microsoft.com/office/drawing/2014/main" id="{3982AAA0-8189-5FBF-E4B6-7FF3EDBD881A}"/>
              </a:ext>
            </a:extLst>
          </p:cNvPr>
          <p:cNvSpPr txBox="1"/>
          <p:nvPr/>
        </p:nvSpPr>
        <p:spPr>
          <a:xfrm>
            <a:off x="2737456" y="2333783"/>
            <a:ext cx="1303735" cy="92333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Швидкість</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отримання</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результату</a:t>
            </a:r>
            <a:endParaRPr kumimoji="0" lang="uk-UA"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9DEF1119-0AC2-AA63-415F-86C5067DFA36}"/>
              </a:ext>
            </a:extLst>
          </p:cNvPr>
          <p:cNvSpPr txBox="1"/>
          <p:nvPr/>
        </p:nvSpPr>
        <p:spPr>
          <a:xfrm>
            <a:off x="2737456" y="1347821"/>
            <a:ext cx="1451869" cy="79117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4400" b="1" i="0" u="none" strike="noStrike" kern="1200" cap="none" spc="0" normalizeH="0" baseline="0" noProof="0" dirty="0">
                <a:ln>
                  <a:noFill/>
                </a:ln>
                <a:solidFill>
                  <a:prstClr val="black"/>
                </a:solidFill>
                <a:effectLst/>
                <a:uLnTx/>
                <a:uFillTx/>
                <a:latin typeface="Calibri" panose="020F0502020204030204"/>
                <a:ea typeface="+mn-ea"/>
                <a:cs typeface="+mn-cs"/>
              </a:rPr>
              <a:t>5 хв</a:t>
            </a:r>
          </a:p>
        </p:txBody>
      </p:sp>
      <p:sp>
        <p:nvSpPr>
          <p:cNvPr id="13" name="TextBox 12">
            <a:extLst>
              <a:ext uri="{FF2B5EF4-FFF2-40B4-BE49-F238E27FC236}">
                <a16:creationId xmlns:a16="http://schemas.microsoft.com/office/drawing/2014/main" id="{A51CE3D2-CBFE-53F2-CF59-D75D4E9D84BD}"/>
              </a:ext>
            </a:extLst>
          </p:cNvPr>
          <p:cNvSpPr txBox="1"/>
          <p:nvPr/>
        </p:nvSpPr>
        <p:spPr>
          <a:xfrm>
            <a:off x="5127177" y="1483725"/>
            <a:ext cx="2760872" cy="230832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2400" b="1" i="0" u="none" strike="noStrike" kern="1200" cap="none" spc="0" normalizeH="0" baseline="0" noProof="0" dirty="0">
                <a:ln>
                  <a:noFill/>
                </a:ln>
                <a:solidFill>
                  <a:prstClr val="black"/>
                </a:solidFill>
                <a:effectLst/>
                <a:uLnTx/>
                <a:uFillTx/>
                <a:latin typeface="Calibri" panose="020F0502020204030204"/>
                <a:ea typeface="+mn-ea"/>
                <a:cs typeface="+mn-cs"/>
              </a:rPr>
              <a:t>Безпека рекомендації </a:t>
            </a:r>
            <a:r>
              <a:rPr kumimoji="0" lang="uk-UA" sz="2400" b="0" i="0" u="none" strike="noStrike" kern="1200" cap="none" spc="0" normalizeH="0" baseline="0" noProof="0" dirty="0">
                <a:ln>
                  <a:noFill/>
                </a:ln>
                <a:solidFill>
                  <a:prstClr val="black"/>
                </a:solidFill>
                <a:effectLst/>
                <a:uLnTx/>
                <a:uFillTx/>
                <a:latin typeface="Calibri" panose="020F0502020204030204"/>
                <a:ea typeface="+mn-ea"/>
                <a:cs typeface="+mn-cs"/>
              </a:rPr>
              <a:t>призначений для самоконтролю </a:t>
            </a:r>
            <a:r>
              <a:rPr kumimoji="0" lang="uk-UA" sz="2400" b="0" i="0" u="none" strike="noStrike" kern="1200" cap="none" spc="0" normalizeH="0" baseline="0" noProof="0" dirty="0" err="1">
                <a:ln>
                  <a:noFill/>
                </a:ln>
                <a:solidFill>
                  <a:prstClr val="black"/>
                </a:solidFill>
                <a:effectLst/>
                <a:uLnTx/>
                <a:uFillTx/>
                <a:latin typeface="Calibri" panose="020F0502020204030204"/>
                <a:ea typeface="+mn-ea"/>
                <a:cs typeface="+mn-cs"/>
              </a:rPr>
              <a:t>навідмінну</a:t>
            </a:r>
            <a:r>
              <a:rPr kumimoji="0" lang="uk-UA" sz="2400" b="0" i="0" u="none" strike="noStrike" kern="1200" cap="none" spc="0" normalizeH="0" baseline="0" noProof="0" dirty="0">
                <a:ln>
                  <a:noFill/>
                </a:ln>
                <a:solidFill>
                  <a:prstClr val="black"/>
                </a:solidFill>
                <a:effectLst/>
                <a:uLnTx/>
                <a:uFillTx/>
                <a:latin typeface="Calibri" panose="020F0502020204030204"/>
                <a:ea typeface="+mn-ea"/>
                <a:cs typeface="+mn-cs"/>
              </a:rPr>
              <a:t> від іншого</a:t>
            </a:r>
          </a:p>
        </p:txBody>
      </p:sp>
      <p:sp>
        <p:nvSpPr>
          <p:cNvPr id="15" name="TextBox 14">
            <a:extLst>
              <a:ext uri="{FF2B5EF4-FFF2-40B4-BE49-F238E27FC236}">
                <a16:creationId xmlns:a16="http://schemas.microsoft.com/office/drawing/2014/main" id="{21DECE65-3B51-1242-5296-92CB90EEBCBC}"/>
              </a:ext>
            </a:extLst>
          </p:cNvPr>
          <p:cNvSpPr txBox="1"/>
          <p:nvPr/>
        </p:nvSpPr>
        <p:spPr>
          <a:xfrm>
            <a:off x="576943" y="4470113"/>
            <a:ext cx="11615057"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Використання</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CITI TEST STREP A</a:t>
            </a:r>
            <a:r>
              <a:rPr kumimoji="0" lang="ru-RU" sz="18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знижує</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ризик</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ускладнень</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та </a:t>
            </a: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сприяє</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раціональному</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використанню</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panose="020F0502020204030204"/>
                <a:ea typeface="+mn-ea"/>
                <a:cs typeface="+mn-cs"/>
              </a:rPr>
              <a:t>антибіотиків</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uk-UA"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9" name="Рисунок 18">
            <a:extLst>
              <a:ext uri="{FF2B5EF4-FFF2-40B4-BE49-F238E27FC236}">
                <a16:creationId xmlns:a16="http://schemas.microsoft.com/office/drawing/2014/main" id="{65ACAFA3-B8B5-099F-9706-496FC8C1A263}"/>
              </a:ext>
            </a:extLst>
          </p:cNvPr>
          <p:cNvPicPr>
            <a:picLocks noChangeAspect="1"/>
          </p:cNvPicPr>
          <p:nvPr/>
        </p:nvPicPr>
        <p:blipFill>
          <a:blip r:embed="rId2"/>
          <a:stretch>
            <a:fillRect/>
          </a:stretch>
        </p:blipFill>
        <p:spPr>
          <a:xfrm>
            <a:off x="8810954" y="1419393"/>
            <a:ext cx="2622773" cy="2802455"/>
          </a:xfrm>
          <a:prstGeom prst="rect">
            <a:avLst/>
          </a:prstGeom>
        </p:spPr>
      </p:pic>
      <p:pic>
        <p:nvPicPr>
          <p:cNvPr id="8" name="Рисунок 7">
            <a:extLst>
              <a:ext uri="{FF2B5EF4-FFF2-40B4-BE49-F238E27FC236}">
                <a16:creationId xmlns:a16="http://schemas.microsoft.com/office/drawing/2014/main" id="{A40A72E3-A10A-6342-4ADD-A08562F9ADD0}"/>
              </a:ext>
            </a:extLst>
          </p:cNvPr>
          <p:cNvPicPr>
            <a:picLocks noChangeAspect="1"/>
          </p:cNvPicPr>
          <p:nvPr/>
        </p:nvPicPr>
        <p:blipFill>
          <a:blip r:embed="rId3"/>
          <a:stretch>
            <a:fillRect/>
          </a:stretch>
        </p:blipFill>
        <p:spPr>
          <a:xfrm>
            <a:off x="9219369" y="2715816"/>
            <a:ext cx="1805941" cy="1014078"/>
          </a:xfrm>
          <a:prstGeom prst="rect">
            <a:avLst/>
          </a:prstGeom>
        </p:spPr>
      </p:pic>
      <p:sp>
        <p:nvSpPr>
          <p:cNvPr id="17" name="TextBox 16">
            <a:extLst>
              <a:ext uri="{FF2B5EF4-FFF2-40B4-BE49-F238E27FC236}">
                <a16:creationId xmlns:a16="http://schemas.microsoft.com/office/drawing/2014/main" id="{AF5982FB-3880-BACC-58DD-ED752F2021E8}"/>
              </a:ext>
            </a:extLst>
          </p:cNvPr>
          <p:cNvSpPr txBox="1"/>
          <p:nvPr/>
        </p:nvSpPr>
        <p:spPr>
          <a:xfrm>
            <a:off x="8898248" y="1491791"/>
            <a:ext cx="2405074" cy="95410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2800" b="1" i="0" u="none" strike="noStrike" kern="1200" cap="none" spc="0" normalizeH="0" baseline="0" noProof="0" dirty="0">
                <a:ln>
                  <a:noFill/>
                </a:ln>
                <a:solidFill>
                  <a:prstClr val="black"/>
                </a:solidFill>
                <a:effectLst/>
                <a:uLnTx/>
                <a:uFillTx/>
                <a:latin typeface="Calibri" panose="020F0502020204030204"/>
                <a:ea typeface="+mn-ea"/>
                <a:cs typeface="+mn-cs"/>
              </a:rPr>
              <a:t>Національний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28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uk-UA" sz="2800" b="1" i="0" u="none" strike="noStrike" kern="1200" cap="none" spc="0" normalizeH="0" baseline="0" noProof="0" dirty="0" err="1">
                <a:ln>
                  <a:noFill/>
                </a:ln>
                <a:solidFill>
                  <a:prstClr val="black"/>
                </a:solidFill>
                <a:effectLst/>
                <a:uLnTx/>
                <a:uFillTx/>
                <a:latin typeface="Calibri" panose="020F0502020204030204"/>
                <a:ea typeface="+mn-ea"/>
                <a:cs typeface="+mn-cs"/>
              </a:rPr>
              <a:t>кешбек</a:t>
            </a:r>
            <a:endParaRPr kumimoji="0" lang="uk-UA" sz="2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1" name="Рисунок 20">
            <a:extLst>
              <a:ext uri="{FF2B5EF4-FFF2-40B4-BE49-F238E27FC236}">
                <a16:creationId xmlns:a16="http://schemas.microsoft.com/office/drawing/2014/main" id="{1ABA72D1-19B7-DF35-BA05-D854BFD932D2}"/>
              </a:ext>
            </a:extLst>
          </p:cNvPr>
          <p:cNvPicPr>
            <a:picLocks noChangeAspect="1"/>
          </p:cNvPicPr>
          <p:nvPr/>
        </p:nvPicPr>
        <p:blipFill>
          <a:blip r:embed="rId4"/>
          <a:stretch>
            <a:fillRect/>
          </a:stretch>
        </p:blipFill>
        <p:spPr>
          <a:xfrm>
            <a:off x="1901167" y="4231561"/>
            <a:ext cx="3048264" cy="3048264"/>
          </a:xfrm>
          <a:prstGeom prst="rect">
            <a:avLst/>
          </a:prstGeom>
        </p:spPr>
      </p:pic>
      <p:pic>
        <p:nvPicPr>
          <p:cNvPr id="22" name="Рисунок 21">
            <a:extLst>
              <a:ext uri="{FF2B5EF4-FFF2-40B4-BE49-F238E27FC236}">
                <a16:creationId xmlns:a16="http://schemas.microsoft.com/office/drawing/2014/main" id="{C87BCB08-1EC4-5077-EA85-71D8B8BE9C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98218" y="4179574"/>
            <a:ext cx="3124847" cy="3124847"/>
          </a:xfrm>
          <a:prstGeom prst="rect">
            <a:avLst/>
          </a:prstGeom>
        </p:spPr>
      </p:pic>
    </p:spTree>
    <p:extLst>
      <p:ext uri="{BB962C8B-B14F-4D97-AF65-F5344CB8AC3E}">
        <p14:creationId xmlns:p14="http://schemas.microsoft.com/office/powerpoint/2010/main" val="313683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ppt_x"/>
                                          </p:val>
                                        </p:tav>
                                        <p:tav tm="100000">
                                          <p:val>
                                            <p:strVal val="#ppt_x"/>
                                          </p:val>
                                        </p:tav>
                                      </p:tavLst>
                                    </p:anim>
                                    <p:anim calcmode="lin" valueType="num">
                                      <p:cBhvr additive="base">
                                        <p:cTn id="2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fill="hold"/>
                                        <p:tgtEl>
                                          <p:spTgt spid="15"/>
                                        </p:tgtEl>
                                        <p:attrNameLst>
                                          <p:attrName>ppt_x</p:attrName>
                                        </p:attrNameLst>
                                      </p:cBhvr>
                                      <p:tavLst>
                                        <p:tav tm="0">
                                          <p:val>
                                            <p:strVal val="#ppt_x"/>
                                          </p:val>
                                        </p:tav>
                                        <p:tav tm="100000">
                                          <p:val>
                                            <p:strVal val="#ppt_x"/>
                                          </p:val>
                                        </p:tav>
                                      </p:tavLst>
                                    </p:anim>
                                    <p:anim calcmode="lin" valueType="num">
                                      <p:cBhvr additive="base">
                                        <p:cTn id="48" dur="500" fill="hold"/>
                                        <p:tgtEl>
                                          <p:spTgt spid="15"/>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10"/>
                                        </p:tgtEl>
                                        <p:attrNameLst>
                                          <p:attrName>style.visibility</p:attrName>
                                        </p:attrNameLst>
                                      </p:cBhvr>
                                      <p:to>
                                        <p:strVal val="visible"/>
                                      </p:to>
                                    </p:set>
                                    <p:anim calcmode="lin" valueType="num">
                                      <p:cBhvr additive="base">
                                        <p:cTn id="51" dur="500" fill="hold"/>
                                        <p:tgtEl>
                                          <p:spTgt spid="10"/>
                                        </p:tgtEl>
                                        <p:attrNameLst>
                                          <p:attrName>ppt_x</p:attrName>
                                        </p:attrNameLst>
                                      </p:cBhvr>
                                      <p:tavLst>
                                        <p:tav tm="0">
                                          <p:val>
                                            <p:strVal val="#ppt_x"/>
                                          </p:val>
                                        </p:tav>
                                        <p:tav tm="100000">
                                          <p:val>
                                            <p:strVal val="#ppt_x"/>
                                          </p:val>
                                        </p:tav>
                                      </p:tavLst>
                                    </p:anim>
                                    <p:anim calcmode="lin" valueType="num">
                                      <p:cBhvr additive="base">
                                        <p:cTn id="5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build="p"/>
      <p:bldP spid="5" grpId="0"/>
      <p:bldP spid="11" grpId="0"/>
      <p:bldP spid="13" grpId="0"/>
      <p:bldP spid="15"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2077E71D-86D1-87DE-1D79-D59B80C563C1}"/>
              </a:ext>
            </a:extLst>
          </p:cNvPr>
          <p:cNvPicPr>
            <a:picLocks noChangeAspect="1"/>
          </p:cNvPicPr>
          <p:nvPr/>
        </p:nvPicPr>
        <p:blipFill>
          <a:blip r:embed="rId2"/>
          <a:srcRect l="-716" t="9431" r="-3" b="42"/>
          <a:stretch>
            <a:fillRect/>
          </a:stretch>
        </p:blipFill>
        <p:spPr>
          <a:xfrm>
            <a:off x="353963" y="1575380"/>
            <a:ext cx="5319252" cy="4781101"/>
          </a:xfrm>
          <a:prstGeom prst="rect">
            <a:avLst/>
          </a:prstGeom>
        </p:spPr>
      </p:pic>
      <p:sp>
        <p:nvSpPr>
          <p:cNvPr id="9" name="TextBox 8">
            <a:extLst>
              <a:ext uri="{FF2B5EF4-FFF2-40B4-BE49-F238E27FC236}">
                <a16:creationId xmlns:a16="http://schemas.microsoft.com/office/drawing/2014/main" id="{554E0C5C-51CB-8DF3-BC19-C67786E2348E}"/>
              </a:ext>
            </a:extLst>
          </p:cNvPr>
          <p:cNvSpPr txBox="1"/>
          <p:nvPr/>
        </p:nvSpPr>
        <p:spPr>
          <a:xfrm>
            <a:off x="3372464" y="394589"/>
            <a:ext cx="7531509"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0" i="0" u="none" strike="noStrike" kern="1200" cap="none" spc="0" normalizeH="0" baseline="0" noProof="0" dirty="0">
                <a:ln>
                  <a:noFill/>
                </a:ln>
                <a:solidFill>
                  <a:srgbClr val="000000"/>
                </a:solidFill>
                <a:effectLst/>
                <a:uLnTx/>
                <a:uFillTx/>
                <a:latin typeface="Tahoma"/>
                <a:ea typeface="+mn-ea"/>
                <a:cs typeface="+mn-cs"/>
              </a:rPr>
              <a:t>Як </a:t>
            </a:r>
            <a:r>
              <a:rPr kumimoji="0" lang="ru-RU" sz="1800" b="0" i="0" u="none" strike="noStrike" kern="1200" cap="none" spc="0" normalizeH="0" baseline="0" noProof="0" dirty="0" err="1">
                <a:ln>
                  <a:noFill/>
                </a:ln>
                <a:solidFill>
                  <a:srgbClr val="000000"/>
                </a:solidFill>
                <a:effectLst/>
                <a:uLnTx/>
                <a:uFillTx/>
                <a:latin typeface="Tahoma"/>
                <a:ea typeface="+mn-ea"/>
                <a:cs typeface="+mn-cs"/>
              </a:rPr>
              <a:t>відрізнити</a:t>
            </a:r>
            <a:r>
              <a:rPr kumimoji="0" lang="ru-RU" sz="1800" b="0" i="0" u="none" strike="noStrike" kern="1200" cap="none" spc="0" normalizeH="0" baseline="0" noProof="0" dirty="0">
                <a:ln>
                  <a:noFill/>
                </a:ln>
                <a:solidFill>
                  <a:srgbClr val="000000"/>
                </a:solidFill>
                <a:effectLst/>
                <a:uLnTx/>
                <a:uFillTx/>
                <a:latin typeface="Tahoma"/>
                <a:ea typeface="+mn-ea"/>
                <a:cs typeface="+mn-cs"/>
              </a:rPr>
              <a:t> COVID-19 </a:t>
            </a:r>
            <a:r>
              <a:rPr kumimoji="0" lang="ru-RU" sz="1800" b="0" i="0" u="none" strike="noStrike" kern="1200" cap="none" spc="0" normalizeH="0" baseline="0" noProof="0" dirty="0" err="1">
                <a:ln>
                  <a:noFill/>
                </a:ln>
                <a:solidFill>
                  <a:srgbClr val="000000"/>
                </a:solidFill>
                <a:effectLst/>
                <a:uLnTx/>
                <a:uFillTx/>
                <a:latin typeface="Tahoma"/>
                <a:ea typeface="+mn-ea"/>
                <a:cs typeface="+mn-cs"/>
              </a:rPr>
              <a:t>від</a:t>
            </a:r>
            <a:r>
              <a:rPr kumimoji="0" lang="ru-RU" sz="1800" b="0" i="0" u="none" strike="noStrike" kern="1200" cap="none" spc="0" normalizeH="0" baseline="0" noProof="0" dirty="0">
                <a:ln>
                  <a:noFill/>
                </a:ln>
                <a:solidFill>
                  <a:srgbClr val="000000"/>
                </a:solidFill>
                <a:effectLst/>
                <a:uLnTx/>
                <a:uFillTx/>
                <a:latin typeface="Tahoma"/>
                <a:ea typeface="+mn-ea"/>
                <a:cs typeface="+mn-cs"/>
              </a:rPr>
              <a:t> </a:t>
            </a:r>
            <a:r>
              <a:rPr kumimoji="0" lang="ru-RU" sz="1800" b="0" i="0" u="none" strike="noStrike" kern="1200" cap="none" spc="0" normalizeH="0" baseline="0" noProof="0" dirty="0" err="1">
                <a:ln>
                  <a:noFill/>
                </a:ln>
                <a:solidFill>
                  <a:srgbClr val="000000"/>
                </a:solidFill>
                <a:effectLst/>
                <a:uLnTx/>
                <a:uFillTx/>
                <a:latin typeface="Tahoma"/>
                <a:ea typeface="+mn-ea"/>
                <a:cs typeface="+mn-cs"/>
              </a:rPr>
              <a:t>грипу</a:t>
            </a:r>
            <a:r>
              <a:rPr kumimoji="0" lang="ru-RU" sz="1800" b="0" i="0" u="none" strike="noStrike" kern="1200" cap="none" spc="0" normalizeH="0" baseline="0" noProof="0" dirty="0">
                <a:ln>
                  <a:noFill/>
                </a:ln>
                <a:solidFill>
                  <a:srgbClr val="000000"/>
                </a:solidFill>
                <a:effectLst/>
                <a:uLnTx/>
                <a:uFillTx/>
                <a:latin typeface="Tahoma"/>
                <a:ea typeface="+mn-ea"/>
                <a:cs typeface="+mn-cs"/>
              </a:rPr>
              <a:t> за </a:t>
            </a:r>
            <a:r>
              <a:rPr kumimoji="0" lang="ru-RU" sz="1800" b="0" i="0" u="none" strike="noStrike" kern="1200" cap="none" spc="0" normalizeH="0" baseline="0" noProof="0" dirty="0" err="1">
                <a:ln>
                  <a:noFill/>
                </a:ln>
                <a:solidFill>
                  <a:srgbClr val="000000"/>
                </a:solidFill>
                <a:effectLst/>
                <a:uLnTx/>
                <a:uFillTx/>
                <a:latin typeface="Tahoma"/>
                <a:ea typeface="+mn-ea"/>
                <a:cs typeface="+mn-cs"/>
              </a:rPr>
              <a:t>першими</a:t>
            </a:r>
            <a:r>
              <a:rPr kumimoji="0" lang="ru-RU" sz="1800" b="0" i="0" u="none" strike="noStrike" kern="1200" cap="none" spc="0" normalizeH="0" baseline="0" noProof="0" dirty="0">
                <a:ln>
                  <a:noFill/>
                </a:ln>
                <a:solidFill>
                  <a:srgbClr val="000000"/>
                </a:solidFill>
                <a:effectLst/>
                <a:uLnTx/>
                <a:uFillTx/>
                <a:latin typeface="Tahoma"/>
                <a:ea typeface="+mn-ea"/>
                <a:cs typeface="+mn-cs"/>
              </a:rPr>
              <a:t> симптомами</a:t>
            </a:r>
            <a:endParaRPr kumimoji="0" lang="uk-UA" sz="1800" b="0" i="0" u="none" strike="noStrike" kern="1200" cap="none" spc="0" normalizeH="0" baseline="0" noProof="0" dirty="0">
              <a:ln>
                <a:noFill/>
              </a:ln>
              <a:solidFill>
                <a:srgbClr val="000000"/>
              </a:solidFill>
              <a:effectLst/>
              <a:uLnTx/>
              <a:uFillTx/>
              <a:latin typeface="Tahoma"/>
              <a:ea typeface="+mn-ea"/>
              <a:cs typeface="+mn-cs"/>
            </a:endParaRPr>
          </a:p>
        </p:txBody>
      </p:sp>
      <p:sp>
        <p:nvSpPr>
          <p:cNvPr id="11" name="TextBox 10">
            <a:extLst>
              <a:ext uri="{FF2B5EF4-FFF2-40B4-BE49-F238E27FC236}">
                <a16:creationId xmlns:a16="http://schemas.microsoft.com/office/drawing/2014/main" id="{851BBA35-7F96-C5FC-7FFF-9DE5878F56BF}"/>
              </a:ext>
            </a:extLst>
          </p:cNvPr>
          <p:cNvSpPr txBox="1"/>
          <p:nvPr/>
        </p:nvSpPr>
        <p:spPr>
          <a:xfrm>
            <a:off x="5911645" y="1701431"/>
            <a:ext cx="6427842"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1800" b="0" i="0" u="none" strike="noStrike" kern="1200" cap="none" spc="0" normalizeH="0" baseline="0" noProof="0" dirty="0">
                <a:ln>
                  <a:noFill/>
                </a:ln>
                <a:solidFill>
                  <a:srgbClr val="000000"/>
                </a:solidFill>
                <a:effectLst/>
                <a:uLnTx/>
                <a:uFillTx/>
                <a:latin typeface="Tahoma"/>
                <a:ea typeface="+mn-ea"/>
                <a:cs typeface="+mn-cs"/>
              </a:rPr>
              <a:t>Симптоми грипу та </a:t>
            </a:r>
            <a:r>
              <a:rPr kumimoji="0" lang="uk-UA" sz="1800" b="0" i="0" u="none" strike="noStrike" kern="1200" cap="none" spc="0" normalizeH="0" baseline="0" noProof="0" dirty="0" err="1">
                <a:ln>
                  <a:noFill/>
                </a:ln>
                <a:solidFill>
                  <a:srgbClr val="000000"/>
                </a:solidFill>
                <a:effectLst/>
                <a:uLnTx/>
                <a:uFillTx/>
                <a:latin typeface="Tahoma"/>
                <a:ea typeface="+mn-ea"/>
                <a:cs typeface="+mn-cs"/>
              </a:rPr>
              <a:t>коронавірусної</a:t>
            </a:r>
            <a:r>
              <a:rPr kumimoji="0" lang="uk-UA" sz="1800" b="0" i="0" u="none" strike="noStrike" kern="1200" cap="none" spc="0" normalizeH="0" baseline="0" noProof="0" dirty="0">
                <a:ln>
                  <a:noFill/>
                </a:ln>
                <a:solidFill>
                  <a:srgbClr val="000000"/>
                </a:solidFill>
                <a:effectLst/>
                <a:uLnTx/>
                <a:uFillTx/>
                <a:latin typeface="Tahoma"/>
                <a:ea typeface="+mn-ea"/>
                <a:cs typeface="+mn-cs"/>
              </a:rPr>
              <a:t> хвороби настільки подібні, що самостійно, без тестування, їх складно розрізнити.</a:t>
            </a:r>
          </a:p>
        </p:txBody>
      </p:sp>
      <p:sp>
        <p:nvSpPr>
          <p:cNvPr id="13" name="TextBox 12">
            <a:extLst>
              <a:ext uri="{FF2B5EF4-FFF2-40B4-BE49-F238E27FC236}">
                <a16:creationId xmlns:a16="http://schemas.microsoft.com/office/drawing/2014/main" id="{08BC176C-C3DB-F93E-8651-456F3371F4D6}"/>
              </a:ext>
            </a:extLst>
          </p:cNvPr>
          <p:cNvSpPr txBox="1"/>
          <p:nvPr/>
        </p:nvSpPr>
        <p:spPr>
          <a:xfrm>
            <a:off x="5911645" y="3295801"/>
            <a:ext cx="6427842" cy="286232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0" i="0" u="none" strike="noStrike" kern="1200" cap="none" spc="0" normalizeH="0" baseline="0" noProof="0" dirty="0">
                <a:ln>
                  <a:noFill/>
                </a:ln>
                <a:solidFill>
                  <a:srgbClr val="000000"/>
                </a:solidFill>
                <a:effectLst/>
                <a:uLnTx/>
                <a:uFillTx/>
                <a:latin typeface="Tahoma"/>
                <a:ea typeface="+mn-ea"/>
                <a:cs typeface="+mn-cs"/>
              </a:rPr>
              <a:t>З</a:t>
            </a:r>
            <a:r>
              <a:rPr kumimoji="0" lang="uk-UA" sz="1800" b="0" i="0" u="none" strike="noStrike" kern="1200" cap="none" spc="0" normalizeH="0" baseline="0" noProof="0" dirty="0" err="1">
                <a:ln>
                  <a:noFill/>
                </a:ln>
                <a:solidFill>
                  <a:srgbClr val="000000"/>
                </a:solidFill>
                <a:effectLst/>
                <a:uLnTx/>
                <a:uFillTx/>
                <a:latin typeface="Tahoma"/>
                <a:ea typeface="+mn-ea"/>
                <a:cs typeface="+mn-cs"/>
              </a:rPr>
              <a:t>алежність</a:t>
            </a:r>
            <a:r>
              <a:rPr kumimoji="0" lang="uk-UA" sz="1800" b="0" i="0" u="none" strike="noStrike" kern="1200" cap="none" spc="0" normalizeH="0" baseline="0" noProof="0" dirty="0">
                <a:ln>
                  <a:noFill/>
                </a:ln>
                <a:solidFill>
                  <a:srgbClr val="000000"/>
                </a:solidFill>
                <a:effectLst/>
                <a:uLnTx/>
                <a:uFillTx/>
                <a:latin typeface="Tahoma"/>
                <a:ea typeface="+mn-ea"/>
                <a:cs typeface="+mn-cs"/>
              </a:rPr>
              <a:t> між основними респіраторними хворобами і їхніми першими симптомами.</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1"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COVID-19</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спочатку</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підіймається</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температура</a:t>
            </a:r>
            <a:endParaRPr kumimoji="0" lang="ru-RU"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Грип</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першим</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з'являється</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кашель</a:t>
            </a:r>
            <a:endParaRPr kumimoji="0" lang="ru-RU"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Застуда</a:t>
            </a:r>
            <a:r>
              <a:rPr kumimoji="0" lang="en-US" sz="1800" b="1"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(ГРВІ)</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спершу</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болить</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горло</a:t>
            </a:r>
            <a:endParaRPr kumimoji="0" lang="en-US" sz="1800" b="0" i="0" u="none" strike="noStrike" kern="1200" cap="none" spc="0" normalizeH="0" baseline="0" noProof="0" dirty="0">
              <a:ln>
                <a:noFill/>
              </a:ln>
              <a:solidFill>
                <a:srgbClr val="000000"/>
              </a:solidFill>
              <a:effectLst/>
              <a:uLnTx/>
              <a:uFillTx/>
              <a:latin typeface="Tahom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Tahom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Tahom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uk-UA" sz="1800" b="0" i="0" u="none" strike="noStrike" kern="1200" cap="none" spc="0" normalizeH="0" baseline="0" noProof="0" dirty="0">
              <a:ln>
                <a:noFill/>
              </a:ln>
              <a:solidFill>
                <a:srgbClr val="000000"/>
              </a:solidFill>
              <a:effectLst/>
              <a:uLnTx/>
              <a:uFillTx/>
              <a:latin typeface="Tahom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uk-UA" sz="1800" b="0" i="0" u="none" strike="noStrike" kern="1200" cap="none" spc="0" normalizeH="0" baseline="0" noProof="0" dirty="0">
              <a:ln>
                <a:noFill/>
              </a:ln>
              <a:solidFill>
                <a:srgbClr val="000000"/>
              </a:solidFill>
              <a:effectLst/>
              <a:uLnTx/>
              <a:uFillTx/>
              <a:latin typeface="Tahoma"/>
              <a:ea typeface="+mn-ea"/>
              <a:cs typeface="+mn-cs"/>
            </a:endParaRPr>
          </a:p>
        </p:txBody>
      </p:sp>
      <p:pic>
        <p:nvPicPr>
          <p:cNvPr id="2" name="Рисунок 1">
            <a:extLst>
              <a:ext uri="{FF2B5EF4-FFF2-40B4-BE49-F238E27FC236}">
                <a16:creationId xmlns:a16="http://schemas.microsoft.com/office/drawing/2014/main" id="{DFC07C04-A9A4-211A-E185-160F49F227F4}"/>
              </a:ext>
            </a:extLst>
          </p:cNvPr>
          <p:cNvPicPr>
            <a:picLocks noChangeAspect="1"/>
          </p:cNvPicPr>
          <p:nvPr/>
        </p:nvPicPr>
        <p:blipFill>
          <a:blip r:embed="rId3"/>
          <a:srcRect l="23317" t="52752" r="23045" b="41545"/>
          <a:stretch>
            <a:fillRect/>
          </a:stretch>
        </p:blipFill>
        <p:spPr>
          <a:xfrm>
            <a:off x="9565531" y="6356481"/>
            <a:ext cx="2626469" cy="279242"/>
          </a:xfrm>
          <a:prstGeom prst="rect">
            <a:avLst/>
          </a:prstGeom>
        </p:spPr>
      </p:pic>
      <p:pic>
        <p:nvPicPr>
          <p:cNvPr id="3" name="Рисунок 2">
            <a:extLst>
              <a:ext uri="{FF2B5EF4-FFF2-40B4-BE49-F238E27FC236}">
                <a16:creationId xmlns:a16="http://schemas.microsoft.com/office/drawing/2014/main" id="{98801764-CF30-91EB-D316-0DB9F5FBB885}"/>
              </a:ext>
            </a:extLst>
          </p:cNvPr>
          <p:cNvPicPr>
            <a:picLocks noChangeAspect="1"/>
          </p:cNvPicPr>
          <p:nvPr/>
        </p:nvPicPr>
        <p:blipFill>
          <a:blip r:embed="rId4"/>
          <a:srcRect l="24592" t="50000" r="22760" b="40149"/>
          <a:stretch>
            <a:fillRect/>
          </a:stretch>
        </p:blipFill>
        <p:spPr>
          <a:xfrm>
            <a:off x="7591727" y="6311436"/>
            <a:ext cx="1973804" cy="369332"/>
          </a:xfrm>
          <a:prstGeom prst="rect">
            <a:avLst/>
          </a:prstGeom>
        </p:spPr>
      </p:pic>
      <p:pic>
        <p:nvPicPr>
          <p:cNvPr id="5" name="Рисунок 4">
            <a:extLst>
              <a:ext uri="{FF2B5EF4-FFF2-40B4-BE49-F238E27FC236}">
                <a16:creationId xmlns:a16="http://schemas.microsoft.com/office/drawing/2014/main" id="{1E56E74B-5F3B-6E2D-3CFD-80369244A255}"/>
              </a:ext>
            </a:extLst>
          </p:cNvPr>
          <p:cNvPicPr>
            <a:picLocks noChangeAspect="1"/>
          </p:cNvPicPr>
          <p:nvPr/>
        </p:nvPicPr>
        <p:blipFill>
          <a:blip r:embed="rId5">
            <a:extLst>
              <a:ext uri="{28A0092B-C50C-407E-A947-70E740481C1C}">
                <a14:useLocalDpi xmlns:a14="http://schemas.microsoft.com/office/drawing/2010/main" val="0"/>
              </a:ext>
            </a:extLst>
          </a:blip>
          <a:srcRect l="26076" t="52196" r="24758" b="41347"/>
          <a:stretch>
            <a:fillRect/>
          </a:stretch>
        </p:blipFill>
        <p:spPr>
          <a:xfrm>
            <a:off x="5687566" y="6430690"/>
            <a:ext cx="1904161" cy="250078"/>
          </a:xfrm>
          <a:prstGeom prst="rect">
            <a:avLst/>
          </a:prstGeom>
        </p:spPr>
      </p:pic>
    </p:spTree>
    <p:extLst>
      <p:ext uri="{BB962C8B-B14F-4D97-AF65-F5344CB8AC3E}">
        <p14:creationId xmlns:p14="http://schemas.microsoft.com/office/powerpoint/2010/main" val="2251156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Рисунок 16">
            <a:extLst>
              <a:ext uri="{FF2B5EF4-FFF2-40B4-BE49-F238E27FC236}">
                <a16:creationId xmlns:a16="http://schemas.microsoft.com/office/drawing/2014/main" id="{89E452C9-12A8-12D3-8B07-5DF145C541FE}"/>
              </a:ext>
            </a:extLst>
          </p:cNvPr>
          <p:cNvPicPr>
            <a:picLocks noChangeAspect="1"/>
          </p:cNvPicPr>
          <p:nvPr/>
        </p:nvPicPr>
        <p:blipFill>
          <a:blip r:embed="rId2"/>
          <a:stretch>
            <a:fillRect/>
          </a:stretch>
        </p:blipFill>
        <p:spPr>
          <a:xfrm>
            <a:off x="3995057" y="5245224"/>
            <a:ext cx="8057356" cy="1098556"/>
          </a:xfrm>
          <a:prstGeom prst="rect">
            <a:avLst/>
          </a:prstGeom>
        </p:spPr>
      </p:pic>
      <p:pic>
        <p:nvPicPr>
          <p:cNvPr id="18" name="Рисунок 17">
            <a:extLst>
              <a:ext uri="{FF2B5EF4-FFF2-40B4-BE49-F238E27FC236}">
                <a16:creationId xmlns:a16="http://schemas.microsoft.com/office/drawing/2014/main" id="{436B16DF-1B7D-551E-D81C-C84944E7C68B}"/>
              </a:ext>
            </a:extLst>
          </p:cNvPr>
          <p:cNvPicPr>
            <a:picLocks noChangeAspect="1"/>
          </p:cNvPicPr>
          <p:nvPr/>
        </p:nvPicPr>
        <p:blipFill>
          <a:blip r:embed="rId2"/>
          <a:stretch>
            <a:fillRect/>
          </a:stretch>
        </p:blipFill>
        <p:spPr>
          <a:xfrm>
            <a:off x="9434116" y="1249333"/>
            <a:ext cx="2310584" cy="2632513"/>
          </a:xfrm>
          <a:prstGeom prst="rect">
            <a:avLst/>
          </a:prstGeom>
        </p:spPr>
      </p:pic>
      <p:pic>
        <p:nvPicPr>
          <p:cNvPr id="16" name="Рисунок 15">
            <a:extLst>
              <a:ext uri="{FF2B5EF4-FFF2-40B4-BE49-F238E27FC236}">
                <a16:creationId xmlns:a16="http://schemas.microsoft.com/office/drawing/2014/main" id="{E827FA91-03B7-4531-4D50-AE2D74A4E0E9}"/>
              </a:ext>
            </a:extLst>
          </p:cNvPr>
          <p:cNvPicPr>
            <a:picLocks noChangeAspect="1"/>
          </p:cNvPicPr>
          <p:nvPr/>
        </p:nvPicPr>
        <p:blipFill>
          <a:blip r:embed="rId2"/>
          <a:stretch>
            <a:fillRect/>
          </a:stretch>
        </p:blipFill>
        <p:spPr>
          <a:xfrm>
            <a:off x="6830691" y="1247657"/>
            <a:ext cx="2310584" cy="2687703"/>
          </a:xfrm>
          <a:prstGeom prst="rect">
            <a:avLst/>
          </a:prstGeom>
        </p:spPr>
      </p:pic>
      <p:sp>
        <p:nvSpPr>
          <p:cNvPr id="10" name="Прямокутник: округлені кути 9">
            <a:extLst>
              <a:ext uri="{FF2B5EF4-FFF2-40B4-BE49-F238E27FC236}">
                <a16:creationId xmlns:a16="http://schemas.microsoft.com/office/drawing/2014/main" id="{FA24E53E-7CD7-1A25-ECF5-473504E001AC}"/>
              </a:ext>
            </a:extLst>
          </p:cNvPr>
          <p:cNvSpPr/>
          <p:nvPr/>
        </p:nvSpPr>
        <p:spPr>
          <a:xfrm>
            <a:off x="3995057" y="1287723"/>
            <a:ext cx="2220686" cy="2609371"/>
          </a:xfrm>
          <a:prstGeom prst="roundRect">
            <a:avLst/>
          </a:prstGeom>
          <a:noFill/>
          <a:ln w="571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540BE2E3-6B49-C3E2-E9FF-3DAC449D1415}"/>
              </a:ext>
            </a:extLst>
          </p:cNvPr>
          <p:cNvSpPr txBox="1"/>
          <p:nvPr/>
        </p:nvSpPr>
        <p:spPr>
          <a:xfrm>
            <a:off x="2876917" y="74678"/>
            <a:ext cx="9625766" cy="109260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3250" b="1" i="0" u="none" strike="noStrike" kern="1200" cap="none" spc="0" normalizeH="0" baseline="0" noProof="0" dirty="0">
                <a:ln>
                  <a:noFill/>
                </a:ln>
                <a:solidFill>
                  <a:srgbClr val="496B21"/>
                </a:solidFill>
                <a:effectLst/>
                <a:uLnTx/>
                <a:uFillTx/>
                <a:latin typeface="Open Sans Bold" pitchFamily="34" charset="0"/>
                <a:ea typeface="Open Sans Bold" pitchFamily="34" charset="-122"/>
                <a:cs typeface="Open Sans Bold" pitchFamily="34" charset="-120"/>
              </a:rPr>
              <a:t>Швидкі тести для діагностики </a:t>
            </a:r>
            <a:r>
              <a:rPr kumimoji="0" lang="en-US" sz="3250" b="1" i="0" u="none" strike="noStrike" kern="1200" cap="none" spc="0" normalizeH="0" baseline="0" noProof="0" dirty="0">
                <a:ln>
                  <a:noFill/>
                </a:ln>
                <a:solidFill>
                  <a:srgbClr val="496B21"/>
                </a:solidFill>
                <a:effectLst/>
                <a:uLnTx/>
                <a:uFillTx/>
                <a:latin typeface="Open Sans Bold" pitchFamily="34" charset="0"/>
                <a:ea typeface="Open Sans Bold" pitchFamily="34" charset="-122"/>
                <a:cs typeface="Open Sans Bold" pitchFamily="34" charset="-120"/>
              </a:rPr>
              <a:t>COVID</a:t>
            </a:r>
            <a:r>
              <a:rPr kumimoji="0" lang="uk-UA" sz="3250" b="1" i="0" u="none" strike="noStrike" kern="1200" cap="none" spc="0" normalizeH="0" baseline="0" noProof="0" dirty="0">
                <a:ln>
                  <a:noFill/>
                </a:ln>
                <a:solidFill>
                  <a:srgbClr val="496B21"/>
                </a:solidFill>
                <a:effectLst/>
                <a:uLnTx/>
                <a:uFillTx/>
                <a:latin typeface="Open Sans Bold" pitchFamily="34" charset="0"/>
                <a:ea typeface="Open Sans Bold" pitchFamily="34" charset="-122"/>
                <a:cs typeface="Open Sans Bold" pitchFamily="34" charset="-120"/>
              </a:rPr>
              <a:t> та </a:t>
            </a:r>
            <a:r>
              <a:rPr kumimoji="0" lang="uk-UA" sz="3250" b="1" i="0" u="none" strike="noStrike" kern="1200" cap="none" spc="0" normalizeH="0" baseline="0" noProof="0" dirty="0" err="1">
                <a:ln>
                  <a:noFill/>
                </a:ln>
                <a:solidFill>
                  <a:srgbClr val="496B21"/>
                </a:solidFill>
                <a:effectLst/>
                <a:uLnTx/>
                <a:uFillTx/>
                <a:latin typeface="Open Sans Bold" pitchFamily="34" charset="0"/>
                <a:ea typeface="Open Sans Bold" pitchFamily="34" charset="-122"/>
                <a:cs typeface="Open Sans Bold" pitchFamily="34" charset="-120"/>
              </a:rPr>
              <a:t>ГРИПу</a:t>
            </a:r>
            <a:r>
              <a:rPr kumimoji="0" lang="uk-UA" sz="3250" b="1" i="0" u="none" strike="noStrike" kern="1200" cap="none" spc="0" normalizeH="0" baseline="0" noProof="0" dirty="0">
                <a:ln>
                  <a:noFill/>
                </a:ln>
                <a:solidFill>
                  <a:srgbClr val="496B21"/>
                </a:solidFill>
                <a:effectLst/>
                <a:uLnTx/>
                <a:uFillTx/>
                <a:latin typeface="Open Sans Bold" pitchFamily="34" charset="0"/>
                <a:ea typeface="Open Sans Bold" pitchFamily="34" charset="-122"/>
                <a:cs typeface="Open Sans Bold" pitchFamily="34" charset="-120"/>
              </a:rPr>
              <a:t> </a:t>
            </a:r>
          </a:p>
        </p:txBody>
      </p:sp>
      <p:pic>
        <p:nvPicPr>
          <p:cNvPr id="5" name="Рисунок 4">
            <a:extLst>
              <a:ext uri="{FF2B5EF4-FFF2-40B4-BE49-F238E27FC236}">
                <a16:creationId xmlns:a16="http://schemas.microsoft.com/office/drawing/2014/main" id="{C2555F2F-1A6D-D06E-5C76-F8367E6BFD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735" y="875654"/>
            <a:ext cx="2940424" cy="2940424"/>
          </a:xfrm>
          <a:prstGeom prst="rect">
            <a:avLst/>
          </a:prstGeom>
        </p:spPr>
      </p:pic>
      <p:pic>
        <p:nvPicPr>
          <p:cNvPr id="7" name="Рисунок 6">
            <a:extLst>
              <a:ext uri="{FF2B5EF4-FFF2-40B4-BE49-F238E27FC236}">
                <a16:creationId xmlns:a16="http://schemas.microsoft.com/office/drawing/2014/main" id="{965C37AC-9066-9980-FF86-9E931F5E13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973" y="2232186"/>
            <a:ext cx="3013038" cy="3013038"/>
          </a:xfrm>
          <a:prstGeom prst="rect">
            <a:avLst/>
          </a:prstGeom>
        </p:spPr>
      </p:pic>
      <p:pic>
        <p:nvPicPr>
          <p:cNvPr id="9" name="Рисунок 8">
            <a:extLst>
              <a:ext uri="{FF2B5EF4-FFF2-40B4-BE49-F238E27FC236}">
                <a16:creationId xmlns:a16="http://schemas.microsoft.com/office/drawing/2014/main" id="{B28B4B4F-57BB-146A-C588-DF70FA5D44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5973" y="3738705"/>
            <a:ext cx="3013038" cy="3013038"/>
          </a:xfrm>
          <a:prstGeom prst="rect">
            <a:avLst/>
          </a:prstGeom>
        </p:spPr>
      </p:pic>
      <p:sp>
        <p:nvSpPr>
          <p:cNvPr id="14" name="TextBox 13">
            <a:extLst>
              <a:ext uri="{FF2B5EF4-FFF2-40B4-BE49-F238E27FC236}">
                <a16:creationId xmlns:a16="http://schemas.microsoft.com/office/drawing/2014/main" id="{1B4F6822-5323-417B-35CF-2616011C794A}"/>
              </a:ext>
            </a:extLst>
          </p:cNvPr>
          <p:cNvSpPr txBox="1"/>
          <p:nvPr/>
        </p:nvSpPr>
        <p:spPr>
          <a:xfrm>
            <a:off x="4016766" y="1525149"/>
            <a:ext cx="2087879" cy="85604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2400" b="1" i="0" u="none" strike="noStrike" kern="1200" cap="none" spc="0" normalizeH="0" baseline="0" noProof="0" dirty="0">
                <a:ln>
                  <a:noFill/>
                </a:ln>
                <a:solidFill>
                  <a:prstClr val="black"/>
                </a:solidFill>
                <a:effectLst/>
                <a:uLnTx/>
                <a:uFillTx/>
                <a:latin typeface="Calibri" panose="020F0502020204030204"/>
                <a:ea typeface="+mn-ea"/>
                <a:cs typeface="+mn-cs"/>
              </a:rPr>
              <a:t>Національний </a:t>
            </a:r>
            <a:r>
              <a:rPr kumimoji="0" lang="uk-UA" sz="2400" b="1" i="0" u="none" strike="noStrike" kern="1200" cap="none" spc="0" normalizeH="0" baseline="0" noProof="0" dirty="0" err="1">
                <a:ln>
                  <a:noFill/>
                </a:ln>
                <a:solidFill>
                  <a:prstClr val="black"/>
                </a:solidFill>
                <a:effectLst/>
                <a:uLnTx/>
                <a:uFillTx/>
                <a:latin typeface="Calibri" panose="020F0502020204030204"/>
                <a:ea typeface="+mn-ea"/>
                <a:cs typeface="+mn-cs"/>
              </a:rPr>
              <a:t>кешбек</a:t>
            </a:r>
            <a:endParaRPr kumimoji="0" lang="uk-UA"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5" name="Рисунок 14">
            <a:extLst>
              <a:ext uri="{FF2B5EF4-FFF2-40B4-BE49-F238E27FC236}">
                <a16:creationId xmlns:a16="http://schemas.microsoft.com/office/drawing/2014/main" id="{48C7118A-7217-0761-4F9F-2B489EDFE960}"/>
              </a:ext>
            </a:extLst>
          </p:cNvPr>
          <p:cNvPicPr>
            <a:picLocks noChangeAspect="1"/>
          </p:cNvPicPr>
          <p:nvPr/>
        </p:nvPicPr>
        <p:blipFill>
          <a:blip r:embed="rId6"/>
          <a:stretch>
            <a:fillRect/>
          </a:stretch>
        </p:blipFill>
        <p:spPr>
          <a:xfrm>
            <a:off x="4189769" y="2525390"/>
            <a:ext cx="1805941" cy="1014078"/>
          </a:xfrm>
          <a:prstGeom prst="rect">
            <a:avLst/>
          </a:prstGeom>
        </p:spPr>
      </p:pic>
      <p:sp>
        <p:nvSpPr>
          <p:cNvPr id="22" name="TextBox 21">
            <a:extLst>
              <a:ext uri="{FF2B5EF4-FFF2-40B4-BE49-F238E27FC236}">
                <a16:creationId xmlns:a16="http://schemas.microsoft.com/office/drawing/2014/main" id="{22FD3264-1068-003E-E87E-4967137305C6}"/>
              </a:ext>
            </a:extLst>
          </p:cNvPr>
          <p:cNvSpPr txBox="1"/>
          <p:nvPr/>
        </p:nvSpPr>
        <p:spPr>
          <a:xfrm>
            <a:off x="9755714" y="1468703"/>
            <a:ext cx="1921989" cy="175432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36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3600" b="1" i="0" u="none" strike="noStrike" kern="1200" cap="none" spc="0" normalizeH="0" baseline="0" noProof="0" dirty="0">
                <a:ln>
                  <a:noFill/>
                </a:ln>
                <a:solidFill>
                  <a:prstClr val="black"/>
                </a:solidFill>
                <a:effectLst/>
                <a:uLnTx/>
                <a:uFillTx/>
                <a:latin typeface="Calibri" panose="020F0502020204030204"/>
                <a:ea typeface="+mn-ea"/>
                <a:cs typeface="+mn-cs"/>
              </a:rPr>
              <a:t>8-</a:t>
            </a:r>
            <a:r>
              <a:rPr kumimoji="0" lang="uk-UA" sz="3600" b="1" i="0" u="none" strike="noStrike" kern="1200" cap="none" spc="0" normalizeH="0" baseline="0" noProof="0" dirty="0">
                <a:ln>
                  <a:noFill/>
                </a:ln>
                <a:solidFill>
                  <a:prstClr val="black"/>
                </a:solidFill>
                <a:effectLst/>
                <a:uLnTx/>
                <a:uFillTx/>
                <a:latin typeface="Calibri" panose="020F0502020204030204"/>
                <a:ea typeface="+mn-ea"/>
                <a:cs typeface="+mn-cs"/>
              </a:rPr>
              <a:t>15 хв</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2400" b="1" i="0" u="none" strike="noStrike" kern="1200" cap="none" spc="0" normalizeH="0" baseline="0" noProof="0" dirty="0">
                <a:ln>
                  <a:noFill/>
                </a:ln>
                <a:solidFill>
                  <a:prstClr val="black"/>
                </a:solidFill>
                <a:effectLst/>
                <a:uLnTx/>
                <a:uFillTx/>
                <a:latin typeface="Calibri" panose="020F0502020204030204"/>
                <a:ea typeface="+mn-ea"/>
                <a:cs typeface="+mn-cs"/>
              </a:rPr>
              <a:t>Швидкість отримання результату</a:t>
            </a:r>
          </a:p>
        </p:txBody>
      </p:sp>
      <p:sp>
        <p:nvSpPr>
          <p:cNvPr id="26" name="TextBox 25">
            <a:extLst>
              <a:ext uri="{FF2B5EF4-FFF2-40B4-BE49-F238E27FC236}">
                <a16:creationId xmlns:a16="http://schemas.microsoft.com/office/drawing/2014/main" id="{83F4C7AD-98A8-5672-71F9-E9953B65BFC4}"/>
              </a:ext>
            </a:extLst>
          </p:cNvPr>
          <p:cNvSpPr txBox="1"/>
          <p:nvPr/>
        </p:nvSpPr>
        <p:spPr>
          <a:xfrm>
            <a:off x="7038812" y="1463722"/>
            <a:ext cx="2277750" cy="187743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44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uk-UA" sz="4400" b="1" i="0" u="none" strike="noStrike" kern="1200" cap="none" spc="0" normalizeH="0" baseline="0" noProof="0" dirty="0">
                <a:ln>
                  <a:noFill/>
                </a:ln>
                <a:solidFill>
                  <a:prstClr val="black"/>
                </a:solidFill>
                <a:effectLst/>
                <a:uLnTx/>
                <a:uFillTx/>
                <a:latin typeface="Calibri" panose="020F0502020204030204"/>
                <a:ea typeface="+mn-ea"/>
                <a:cs typeface="+mn-cs"/>
              </a:rPr>
              <a:t>9</a:t>
            </a:r>
            <a:r>
              <a:rPr kumimoji="0" lang="en-US" sz="4400" b="1" i="0" u="none" strike="noStrike" kern="1200" cap="none" spc="0" normalizeH="0" baseline="0" noProof="0" dirty="0">
                <a:ln>
                  <a:noFill/>
                </a:ln>
                <a:solidFill>
                  <a:prstClr val="black"/>
                </a:solidFill>
                <a:effectLst/>
                <a:uLnTx/>
                <a:uFillTx/>
                <a:latin typeface="Calibri" panose="020F0502020204030204"/>
                <a:ea typeface="+mn-ea"/>
                <a:cs typeface="+mn-cs"/>
              </a:rPr>
              <a:t>9</a:t>
            </a:r>
            <a:r>
              <a:rPr kumimoji="0" lang="uk-UA" sz="4400" b="1"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2400" b="1" i="0" u="none" strike="noStrike" kern="1200" cap="none" spc="0" normalizeH="0" baseline="0" noProof="0" dirty="0" err="1">
                <a:ln>
                  <a:noFill/>
                </a:ln>
                <a:solidFill>
                  <a:prstClr val="black"/>
                </a:solidFill>
                <a:effectLst/>
                <a:uLnTx/>
                <a:uFillTx/>
                <a:latin typeface="Calibri" panose="020F0502020204030204"/>
                <a:ea typeface="+mn-ea"/>
                <a:cs typeface="+mn-cs"/>
              </a:rPr>
              <a:t>Висока</a:t>
            </a:r>
            <a:r>
              <a:rPr kumimoji="0" lang="ru-RU" sz="24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2400" b="1" i="0" u="none" strike="noStrike" kern="1200" cap="none" spc="0" normalizeH="0" baseline="0" noProof="0" dirty="0" err="1">
                <a:ln>
                  <a:noFill/>
                </a:ln>
                <a:solidFill>
                  <a:prstClr val="black"/>
                </a:solidFill>
                <a:effectLst/>
                <a:uLnTx/>
                <a:uFillTx/>
                <a:latin typeface="Calibri" panose="020F0502020204030204"/>
                <a:ea typeface="+mn-ea"/>
                <a:cs typeface="+mn-cs"/>
              </a:rPr>
              <a:t>чутливість</a:t>
            </a:r>
            <a:r>
              <a:rPr kumimoji="0" lang="ru-RU" sz="2400" b="1" i="0" u="none" strike="noStrike" kern="1200" cap="none" spc="0" normalizeH="0" baseline="0" noProof="0" dirty="0">
                <a:ln>
                  <a:noFill/>
                </a:ln>
                <a:solidFill>
                  <a:prstClr val="black"/>
                </a:solidFill>
                <a:effectLst/>
                <a:uLnTx/>
                <a:uFillTx/>
                <a:latin typeface="Calibri" panose="020F0502020204030204"/>
                <a:ea typeface="+mn-ea"/>
                <a:cs typeface="+mn-cs"/>
              </a:rPr>
              <a:t> та </a:t>
            </a:r>
            <a:r>
              <a:rPr kumimoji="0" lang="ru-RU" sz="2400" b="1" i="0" u="none" strike="noStrike" kern="1200" cap="none" spc="0" normalizeH="0" baseline="0" noProof="0" dirty="0" err="1">
                <a:ln>
                  <a:noFill/>
                </a:ln>
                <a:solidFill>
                  <a:prstClr val="black"/>
                </a:solidFill>
                <a:effectLst/>
                <a:uLnTx/>
                <a:uFillTx/>
                <a:latin typeface="Calibri" panose="020F0502020204030204"/>
                <a:ea typeface="+mn-ea"/>
                <a:cs typeface="+mn-cs"/>
              </a:rPr>
              <a:t>специфічність</a:t>
            </a:r>
            <a:endParaRPr kumimoji="0" lang="uk-UA"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ABB808FB-FE2B-7C5B-8360-00342F1AC475}"/>
              </a:ext>
            </a:extLst>
          </p:cNvPr>
          <p:cNvSpPr txBox="1"/>
          <p:nvPr/>
        </p:nvSpPr>
        <p:spPr>
          <a:xfrm>
            <a:off x="4790193" y="5389616"/>
            <a:ext cx="5799215" cy="70788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CITO TEST </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ваш над</a:t>
            </a:r>
            <a:r>
              <a:rPr kumimoji="0" lang="uk-UA" sz="2000" b="1" i="0" u="none" strike="noStrike" kern="1200" cap="none" spc="0" normalizeH="0" baseline="0" noProof="0" dirty="0" err="1">
                <a:ln>
                  <a:noFill/>
                </a:ln>
                <a:solidFill>
                  <a:prstClr val="black"/>
                </a:solidFill>
                <a:effectLst/>
                <a:uLnTx/>
                <a:uFillTx/>
                <a:latin typeface="Calibri" panose="020F0502020204030204"/>
                <a:ea typeface="+mn-ea"/>
                <a:cs typeface="+mn-cs"/>
              </a:rPr>
              <a:t>ійний</a:t>
            </a:r>
            <a:r>
              <a:rPr kumimoji="0" lang="uk-UA" sz="2000" b="1" i="0" u="none" strike="noStrike" kern="1200" cap="none" spc="0" normalizeH="0" baseline="0" noProof="0" dirty="0">
                <a:ln>
                  <a:noFill/>
                </a:ln>
                <a:solidFill>
                  <a:prstClr val="black"/>
                </a:solidFill>
                <a:effectLst/>
                <a:uLnTx/>
                <a:uFillTx/>
                <a:latin typeface="Calibri" panose="020F0502020204030204"/>
                <a:ea typeface="+mn-ea"/>
                <a:cs typeface="+mn-cs"/>
              </a:rPr>
              <a:t> та швидкий ключ до своєчасної допомоги  вашим клієнтам</a:t>
            </a:r>
            <a:endPar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Рисунок 11">
            <a:extLst>
              <a:ext uri="{FF2B5EF4-FFF2-40B4-BE49-F238E27FC236}">
                <a16:creationId xmlns:a16="http://schemas.microsoft.com/office/drawing/2014/main" id="{25CCA963-6EE2-0CDA-F8B1-A35718E6CD71}"/>
              </a:ext>
            </a:extLst>
          </p:cNvPr>
          <p:cNvPicPr>
            <a:picLocks noChangeAspect="1"/>
          </p:cNvPicPr>
          <p:nvPr/>
        </p:nvPicPr>
        <p:blipFill>
          <a:blip r:embed="rId7"/>
          <a:stretch>
            <a:fillRect/>
          </a:stretch>
        </p:blipFill>
        <p:spPr>
          <a:xfrm>
            <a:off x="4080286" y="4007556"/>
            <a:ext cx="7766488" cy="1229388"/>
          </a:xfrm>
          <a:prstGeom prst="rect">
            <a:avLst/>
          </a:prstGeom>
        </p:spPr>
      </p:pic>
      <p:pic>
        <p:nvPicPr>
          <p:cNvPr id="11" name="Рисунок 10">
            <a:extLst>
              <a:ext uri="{FF2B5EF4-FFF2-40B4-BE49-F238E27FC236}">
                <a16:creationId xmlns:a16="http://schemas.microsoft.com/office/drawing/2014/main" id="{4C1FE706-6727-4B20-CD74-429491B4AFFA}"/>
              </a:ext>
            </a:extLst>
          </p:cNvPr>
          <p:cNvPicPr>
            <a:picLocks noChangeAspect="1"/>
          </p:cNvPicPr>
          <p:nvPr/>
        </p:nvPicPr>
        <p:blipFill>
          <a:blip r:embed="rId8"/>
          <a:srcRect l="78519" t="42146" r="7445" b="33309"/>
          <a:stretch>
            <a:fillRect/>
          </a:stretch>
        </p:blipFill>
        <p:spPr>
          <a:xfrm>
            <a:off x="10589408" y="3897094"/>
            <a:ext cx="745153" cy="1303067"/>
          </a:xfrm>
          <a:prstGeom prst="rect">
            <a:avLst/>
          </a:prstGeom>
        </p:spPr>
      </p:pic>
      <p:sp>
        <p:nvSpPr>
          <p:cNvPr id="19" name="TextBox 18">
            <a:extLst>
              <a:ext uri="{FF2B5EF4-FFF2-40B4-BE49-F238E27FC236}">
                <a16:creationId xmlns:a16="http://schemas.microsoft.com/office/drawing/2014/main" id="{50D8E907-58B4-5EA4-560B-0C2DCA2FE90A}"/>
              </a:ext>
            </a:extLst>
          </p:cNvPr>
          <p:cNvSpPr txBox="1"/>
          <p:nvPr/>
        </p:nvSpPr>
        <p:spPr>
          <a:xfrm>
            <a:off x="4635904" y="4347579"/>
            <a:ext cx="6110218"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2400" b="1" i="0" u="none" strike="noStrike" kern="1200" cap="none" spc="0" normalizeH="0" baseline="0" noProof="0" dirty="0" err="1">
                <a:ln>
                  <a:noFill/>
                </a:ln>
                <a:solidFill>
                  <a:prstClr val="black"/>
                </a:solidFill>
                <a:effectLst/>
                <a:uLnTx/>
                <a:uFillTx/>
                <a:latin typeface="Calibri"/>
                <a:ea typeface="+mn-ea"/>
                <a:cs typeface="+mn-cs"/>
              </a:rPr>
              <a:t>Зручн</a:t>
            </a:r>
            <a:r>
              <a:rPr kumimoji="0" lang="uk-UA" sz="2400" b="1" i="0" u="none" strike="noStrike" kern="1200" cap="none" spc="0" normalizeH="0" baseline="0" noProof="0" dirty="0" err="1">
                <a:ln>
                  <a:noFill/>
                </a:ln>
                <a:solidFill>
                  <a:prstClr val="black"/>
                </a:solidFill>
                <a:effectLst/>
                <a:uLnTx/>
                <a:uFillTx/>
                <a:latin typeface="Calibri"/>
                <a:ea typeface="+mn-ea"/>
                <a:cs typeface="+mn-cs"/>
              </a:rPr>
              <a:t>ість</a:t>
            </a:r>
            <a:r>
              <a:rPr kumimoji="0" lang="uk-UA" sz="2400" b="1" i="0" u="none" strike="noStrike" kern="1200" cap="none" spc="0" normalizeH="0" baseline="0" noProof="0" dirty="0">
                <a:ln>
                  <a:noFill/>
                </a:ln>
                <a:solidFill>
                  <a:prstClr val="black"/>
                </a:solidFill>
                <a:effectLst/>
                <a:uLnTx/>
                <a:uFillTx/>
                <a:latin typeface="Calibri"/>
                <a:ea typeface="+mn-ea"/>
                <a:cs typeface="+mn-cs"/>
              </a:rPr>
              <a:t> тестування ( упаковка= штатив)</a:t>
            </a:r>
          </a:p>
        </p:txBody>
      </p:sp>
      <p:pic>
        <p:nvPicPr>
          <p:cNvPr id="4" name="Рисунок 3">
            <a:extLst>
              <a:ext uri="{FF2B5EF4-FFF2-40B4-BE49-F238E27FC236}">
                <a16:creationId xmlns:a16="http://schemas.microsoft.com/office/drawing/2014/main" id="{9BD9893E-18F3-1A87-5D47-B901E674B619}"/>
              </a:ext>
            </a:extLst>
          </p:cNvPr>
          <p:cNvPicPr>
            <a:picLocks noChangeAspect="1"/>
          </p:cNvPicPr>
          <p:nvPr/>
        </p:nvPicPr>
        <p:blipFill>
          <a:blip r:embed="rId9"/>
          <a:srcRect l="24592" t="50000" r="22760" b="40149"/>
          <a:stretch>
            <a:fillRect/>
          </a:stretch>
        </p:blipFill>
        <p:spPr>
          <a:xfrm>
            <a:off x="7591727" y="6343780"/>
            <a:ext cx="1973804" cy="369332"/>
          </a:xfrm>
          <a:prstGeom prst="rect">
            <a:avLst/>
          </a:prstGeom>
        </p:spPr>
      </p:pic>
      <p:pic>
        <p:nvPicPr>
          <p:cNvPr id="6" name="Рисунок 5">
            <a:extLst>
              <a:ext uri="{FF2B5EF4-FFF2-40B4-BE49-F238E27FC236}">
                <a16:creationId xmlns:a16="http://schemas.microsoft.com/office/drawing/2014/main" id="{790852F4-2C06-8080-9984-B5BC61631106}"/>
              </a:ext>
            </a:extLst>
          </p:cNvPr>
          <p:cNvPicPr>
            <a:picLocks noChangeAspect="1"/>
          </p:cNvPicPr>
          <p:nvPr/>
        </p:nvPicPr>
        <p:blipFill>
          <a:blip r:embed="rId5">
            <a:extLst>
              <a:ext uri="{28A0092B-C50C-407E-A947-70E740481C1C}">
                <a14:useLocalDpi xmlns:a14="http://schemas.microsoft.com/office/drawing/2010/main" val="0"/>
              </a:ext>
            </a:extLst>
          </a:blip>
          <a:srcRect l="26076" t="52196" r="24758" b="41347"/>
          <a:stretch>
            <a:fillRect/>
          </a:stretch>
        </p:blipFill>
        <p:spPr>
          <a:xfrm>
            <a:off x="5687566" y="6430690"/>
            <a:ext cx="1904161" cy="250078"/>
          </a:xfrm>
          <a:prstGeom prst="rect">
            <a:avLst/>
          </a:prstGeom>
        </p:spPr>
      </p:pic>
      <p:pic>
        <p:nvPicPr>
          <p:cNvPr id="8" name="Рисунок 7">
            <a:extLst>
              <a:ext uri="{FF2B5EF4-FFF2-40B4-BE49-F238E27FC236}">
                <a16:creationId xmlns:a16="http://schemas.microsoft.com/office/drawing/2014/main" id="{6AEFA9C4-94D5-3D01-D03A-94A7AB575A91}"/>
              </a:ext>
            </a:extLst>
          </p:cNvPr>
          <p:cNvPicPr>
            <a:picLocks noChangeAspect="1"/>
          </p:cNvPicPr>
          <p:nvPr/>
        </p:nvPicPr>
        <p:blipFill>
          <a:blip r:embed="rId10"/>
          <a:srcRect l="23317" t="52752" r="23045" b="41545"/>
          <a:stretch>
            <a:fillRect/>
          </a:stretch>
        </p:blipFill>
        <p:spPr>
          <a:xfrm>
            <a:off x="9565531" y="6408670"/>
            <a:ext cx="2626469" cy="279242"/>
          </a:xfrm>
          <a:prstGeom prst="rect">
            <a:avLst/>
          </a:prstGeom>
        </p:spPr>
      </p:pic>
    </p:spTree>
    <p:extLst>
      <p:ext uri="{BB962C8B-B14F-4D97-AF65-F5344CB8AC3E}">
        <p14:creationId xmlns:p14="http://schemas.microsoft.com/office/powerpoint/2010/main" val="2237530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ppt_x"/>
                                          </p:val>
                                        </p:tav>
                                        <p:tav tm="100000">
                                          <p:val>
                                            <p:strVal val="#ppt_x"/>
                                          </p:val>
                                        </p:tav>
                                      </p:tavLst>
                                    </p:anim>
                                    <p:anim calcmode="lin" valueType="num">
                                      <p:cBhvr additive="base">
                                        <p:cTn id="22" dur="500" fill="hold"/>
                                        <p:tgtEl>
                                          <p:spTgt spid="16"/>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500" fill="hold"/>
                                        <p:tgtEl>
                                          <p:spTgt spid="26"/>
                                        </p:tgtEl>
                                        <p:attrNameLst>
                                          <p:attrName>ppt_x</p:attrName>
                                        </p:attrNameLst>
                                      </p:cBhvr>
                                      <p:tavLst>
                                        <p:tav tm="0">
                                          <p:val>
                                            <p:strVal val="#ppt_x"/>
                                          </p:val>
                                        </p:tav>
                                        <p:tav tm="100000">
                                          <p:val>
                                            <p:strVal val="#ppt_x"/>
                                          </p:val>
                                        </p:tav>
                                      </p:tavLst>
                                    </p:anim>
                                    <p:anim calcmode="lin" valueType="num">
                                      <p:cBhvr additive="base">
                                        <p:cTn id="2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ppt_x"/>
                                          </p:val>
                                        </p:tav>
                                        <p:tav tm="100000">
                                          <p:val>
                                            <p:strVal val="#ppt_x"/>
                                          </p:val>
                                        </p:tav>
                                      </p:tavLst>
                                    </p:anim>
                                    <p:anim calcmode="lin" valueType="num">
                                      <p:cBhvr additive="base">
                                        <p:cTn id="32" dur="500" fill="hold"/>
                                        <p:tgtEl>
                                          <p:spTgt spid="1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additive="base">
                                        <p:cTn id="35" dur="500" fill="hold"/>
                                        <p:tgtEl>
                                          <p:spTgt spid="22"/>
                                        </p:tgtEl>
                                        <p:attrNameLst>
                                          <p:attrName>ppt_x</p:attrName>
                                        </p:attrNameLst>
                                      </p:cBhvr>
                                      <p:tavLst>
                                        <p:tav tm="0">
                                          <p:val>
                                            <p:strVal val="#ppt_x"/>
                                          </p:val>
                                        </p:tav>
                                        <p:tav tm="100000">
                                          <p:val>
                                            <p:strVal val="#ppt_x"/>
                                          </p:val>
                                        </p:tav>
                                      </p:tavLst>
                                    </p:anim>
                                    <p:anim calcmode="lin" valueType="num">
                                      <p:cBhvr additive="base">
                                        <p:cTn id="3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par>
                                <p:cTn id="45" presetID="10"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28"/>
                                        </p:tgtEl>
                                        <p:attrNameLst>
                                          <p:attrName>style.visibility</p:attrName>
                                        </p:attrNameLst>
                                      </p:cBhvr>
                                      <p:to>
                                        <p:strVal val="visible"/>
                                      </p:to>
                                    </p:set>
                                    <p:anim calcmode="lin" valueType="num">
                                      <p:cBhvr additive="base">
                                        <p:cTn id="52" dur="500" fill="hold"/>
                                        <p:tgtEl>
                                          <p:spTgt spid="28"/>
                                        </p:tgtEl>
                                        <p:attrNameLst>
                                          <p:attrName>ppt_x</p:attrName>
                                        </p:attrNameLst>
                                      </p:cBhvr>
                                      <p:tavLst>
                                        <p:tav tm="0">
                                          <p:val>
                                            <p:strVal val="#ppt_x"/>
                                          </p:val>
                                        </p:tav>
                                        <p:tav tm="100000">
                                          <p:val>
                                            <p:strVal val="#ppt_x"/>
                                          </p:val>
                                        </p:tav>
                                      </p:tavLst>
                                    </p:anim>
                                    <p:anim calcmode="lin" valueType="num">
                                      <p:cBhvr additive="base">
                                        <p:cTn id="53" dur="500" fill="hold"/>
                                        <p:tgtEl>
                                          <p:spTgt spid="28"/>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0"/>
                                  </p:stCondLst>
                                  <p:childTnLst>
                                    <p:set>
                                      <p:cBhvr>
                                        <p:cTn id="55" dur="1" fill="hold">
                                          <p:stCondLst>
                                            <p:cond delay="0"/>
                                          </p:stCondLst>
                                        </p:cTn>
                                        <p:tgtEl>
                                          <p:spTgt spid="17"/>
                                        </p:tgtEl>
                                        <p:attrNameLst>
                                          <p:attrName>style.visibility</p:attrName>
                                        </p:attrNameLst>
                                      </p:cBhvr>
                                      <p:to>
                                        <p:strVal val="visible"/>
                                      </p:to>
                                    </p:set>
                                    <p:anim calcmode="lin" valueType="num">
                                      <p:cBhvr additive="base">
                                        <p:cTn id="56" dur="500" fill="hold"/>
                                        <p:tgtEl>
                                          <p:spTgt spid="17"/>
                                        </p:tgtEl>
                                        <p:attrNameLst>
                                          <p:attrName>ppt_x</p:attrName>
                                        </p:attrNameLst>
                                      </p:cBhvr>
                                      <p:tavLst>
                                        <p:tav tm="0">
                                          <p:val>
                                            <p:strVal val="#ppt_x"/>
                                          </p:val>
                                        </p:tav>
                                        <p:tav tm="100000">
                                          <p:val>
                                            <p:strVal val="#ppt_x"/>
                                          </p:val>
                                        </p:tav>
                                      </p:tavLst>
                                    </p:anim>
                                    <p:anim calcmode="lin" valueType="num">
                                      <p:cBhvr additive="base">
                                        <p:cTn id="57"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p:bldP spid="22" grpId="0"/>
      <p:bldP spid="26" grpId="0"/>
      <p:bldP spid="28" grpId="0"/>
      <p:bldP spid="1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28881D-F87E-70DF-7262-FC276EA59AF5}"/>
              </a:ext>
            </a:extLst>
          </p:cNvPr>
          <p:cNvSpPr>
            <a:spLocks noGrp="1"/>
          </p:cNvSpPr>
          <p:nvPr>
            <p:ph type="title" idx="4294967295"/>
          </p:nvPr>
        </p:nvSpPr>
        <p:spPr>
          <a:xfrm>
            <a:off x="3233649" y="294360"/>
            <a:ext cx="11679237" cy="1227137"/>
          </a:xfrm>
        </p:spPr>
        <p:txBody>
          <a:bodyPr>
            <a:normAutofit/>
          </a:bodyPr>
          <a:lstStyle/>
          <a:p>
            <a:r>
              <a:rPr lang="en-US" b="1" dirty="0" err="1">
                <a:solidFill>
                  <a:srgbClr val="496B21"/>
                </a:solidFill>
                <a:latin typeface="Open Sans Bold" pitchFamily="34" charset="0"/>
                <a:ea typeface="Open Sans Bold" pitchFamily="34" charset="-122"/>
                <a:cs typeface="Open Sans Bold" pitchFamily="34" charset="-120"/>
              </a:rPr>
              <a:t>Чому</a:t>
            </a:r>
            <a:r>
              <a:rPr lang="en-US" b="1" dirty="0">
                <a:solidFill>
                  <a:srgbClr val="496B21"/>
                </a:solidFill>
                <a:latin typeface="Open Sans Bold" pitchFamily="34" charset="0"/>
                <a:ea typeface="Open Sans Bold" pitchFamily="34" charset="-122"/>
                <a:cs typeface="Open Sans Bold" pitchFamily="34" charset="-120"/>
              </a:rPr>
              <a:t> </a:t>
            </a:r>
            <a:r>
              <a:rPr lang="en-US" b="1" dirty="0" err="1">
                <a:solidFill>
                  <a:srgbClr val="496B21"/>
                </a:solidFill>
                <a:latin typeface="Open Sans Bold" pitchFamily="34" charset="0"/>
                <a:ea typeface="Open Sans Bold" pitchFamily="34" charset="-122"/>
                <a:cs typeface="Open Sans Bold" pitchFamily="34" charset="-120"/>
              </a:rPr>
              <a:t>вибір</a:t>
            </a:r>
            <a:r>
              <a:rPr lang="en-US" b="1" dirty="0">
                <a:solidFill>
                  <a:srgbClr val="496B21"/>
                </a:solidFill>
                <a:latin typeface="Open Sans Bold" pitchFamily="34" charset="0"/>
                <a:ea typeface="Open Sans Bold" pitchFamily="34" charset="-122"/>
                <a:cs typeface="Open Sans Bold" pitchFamily="34" charset="-120"/>
              </a:rPr>
              <a:t> </a:t>
            </a:r>
            <a:r>
              <a:rPr lang="ru-RU" b="1" dirty="0">
                <a:solidFill>
                  <a:srgbClr val="496B21"/>
                </a:solidFill>
                <a:latin typeface="Open Sans Bold" pitchFamily="34" charset="0"/>
                <a:ea typeface="Open Sans Bold" pitchFamily="34" charset="-122"/>
                <a:cs typeface="Open Sans Bold" pitchFamily="34" charset="-120"/>
              </a:rPr>
              <a:t>мягкого </a:t>
            </a:r>
            <a:r>
              <a:rPr lang="en-US" b="1" dirty="0" err="1">
                <a:solidFill>
                  <a:srgbClr val="496B21"/>
                </a:solidFill>
                <a:latin typeface="Open Sans Bold" pitchFamily="34" charset="0"/>
                <a:ea typeface="Open Sans Bold" pitchFamily="34" charset="-122"/>
                <a:cs typeface="Open Sans Bold" pitchFamily="34" charset="-120"/>
              </a:rPr>
              <a:t>сваба</a:t>
            </a:r>
            <a:r>
              <a:rPr lang="en-US" b="1" dirty="0">
                <a:solidFill>
                  <a:srgbClr val="496B21"/>
                </a:solidFill>
                <a:latin typeface="Open Sans Bold" pitchFamily="34" charset="0"/>
                <a:ea typeface="Open Sans Bold" pitchFamily="34" charset="-122"/>
                <a:cs typeface="Open Sans Bold" pitchFamily="34" charset="-120"/>
              </a:rPr>
              <a:t> </a:t>
            </a:r>
            <a:r>
              <a:rPr lang="en-US" b="1" dirty="0" err="1">
                <a:solidFill>
                  <a:srgbClr val="496B21"/>
                </a:solidFill>
                <a:latin typeface="Open Sans Bold" pitchFamily="34" charset="0"/>
                <a:ea typeface="Open Sans Bold" pitchFamily="34" charset="-122"/>
                <a:cs typeface="Open Sans Bold" pitchFamily="34" charset="-120"/>
              </a:rPr>
              <a:t>має</a:t>
            </a:r>
            <a:r>
              <a:rPr lang="en-US" b="1" dirty="0">
                <a:solidFill>
                  <a:srgbClr val="496B21"/>
                </a:solidFill>
                <a:latin typeface="Open Sans Bold" pitchFamily="34" charset="0"/>
                <a:ea typeface="Open Sans Bold" pitchFamily="34" charset="-122"/>
                <a:cs typeface="Open Sans Bold" pitchFamily="34" charset="-120"/>
              </a:rPr>
              <a:t> </a:t>
            </a:r>
            <a:r>
              <a:rPr lang="en-US" b="1" dirty="0" err="1">
                <a:solidFill>
                  <a:srgbClr val="496B21"/>
                </a:solidFill>
                <a:latin typeface="Open Sans Bold" pitchFamily="34" charset="0"/>
                <a:ea typeface="Open Sans Bold" pitchFamily="34" charset="-122"/>
                <a:cs typeface="Open Sans Bold" pitchFamily="34" charset="-120"/>
              </a:rPr>
              <a:t>значення</a:t>
            </a:r>
            <a:r>
              <a:rPr lang="en-US" b="1" dirty="0">
                <a:solidFill>
                  <a:srgbClr val="496B21"/>
                </a:solidFill>
                <a:latin typeface="Open Sans Bold" pitchFamily="34" charset="0"/>
                <a:ea typeface="Open Sans Bold" pitchFamily="34" charset="-122"/>
                <a:cs typeface="Open Sans Bold" pitchFamily="34" charset="-120"/>
              </a:rPr>
              <a:t>?</a:t>
            </a:r>
            <a:br>
              <a:rPr lang="en-US" dirty="0"/>
            </a:br>
            <a:endParaRPr lang="uk-UA" dirty="0"/>
          </a:p>
        </p:txBody>
      </p:sp>
      <p:sp>
        <p:nvSpPr>
          <p:cNvPr id="4" name="TextBox 3">
            <a:extLst>
              <a:ext uri="{FF2B5EF4-FFF2-40B4-BE49-F238E27FC236}">
                <a16:creationId xmlns:a16="http://schemas.microsoft.com/office/drawing/2014/main" id="{5A7159A7-4D43-02A3-E839-92608F053BEE}"/>
              </a:ext>
            </a:extLst>
          </p:cNvPr>
          <p:cNvSpPr txBox="1"/>
          <p:nvPr/>
        </p:nvSpPr>
        <p:spPr>
          <a:xfrm>
            <a:off x="3879966" y="1870615"/>
            <a:ext cx="6097384" cy="435760"/>
          </a:xfrm>
          <a:prstGeom prst="rect">
            <a:avLst/>
          </a:prstGeom>
          <a:noFill/>
        </p:spPr>
        <p:txBody>
          <a:bodyPr wrap="square">
            <a:spAutoFit/>
          </a:bodyPr>
          <a:lstStyle/>
          <a:p>
            <a:pPr marL="0" marR="0" lvl="0" indent="0" algn="l" defTabSz="914400" rtl="0" eaLnBrk="1" fontAlgn="auto" latinLnBrk="0" hangingPunct="1">
              <a:lnSpc>
                <a:spcPts val="2750"/>
              </a:lnSpc>
              <a:spcBef>
                <a:spcPts val="0"/>
              </a:spcBef>
              <a:spcAft>
                <a:spcPts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Точність</a:t>
            </a:r>
            <a:r>
              <a:rPr kumimoji="0" lang="en-US" sz="2200" b="1" i="0" u="none" strike="noStrike" kern="1200" cap="none" spc="0" normalizeH="0" baseline="0" noProof="0" dirty="0">
                <a:ln>
                  <a:noFill/>
                </a:ln>
                <a:solidFill>
                  <a:srgbClr val="000000"/>
                </a:solidFill>
                <a:effectLst/>
                <a:uLnTx/>
                <a:uFillTx/>
                <a:latin typeface="Open Sans Bold" pitchFamily="34" charset="0"/>
                <a:ea typeface="Open Sans Bold" pitchFamily="34" charset="-122"/>
                <a:cs typeface="Open Sans Bold" pitchFamily="34" charset="-120"/>
              </a:rPr>
              <a:t> </a:t>
            </a:r>
            <a:r>
              <a:rPr kumimoji="0" lang="en-US" sz="2200" b="1" i="0" u="none" strike="noStrike" kern="1200" cap="none" spc="0" normalizeH="0" baseline="0" noProof="0" dirty="0" err="1">
                <a:ln>
                  <a:noFill/>
                </a:ln>
                <a:solidFill>
                  <a:srgbClr val="000000"/>
                </a:solidFill>
                <a:effectLst/>
                <a:uLnTx/>
                <a:uFillTx/>
                <a:latin typeface="Open Sans Bold" pitchFamily="34" charset="0"/>
                <a:ea typeface="Open Sans Bold" pitchFamily="34" charset="-122"/>
                <a:cs typeface="Open Sans Bold" pitchFamily="34" charset="-120"/>
              </a:rPr>
              <a:t>результатів</a:t>
            </a:r>
            <a:endParaRPr kumimoji="0" lang="en-US" sz="2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 name="Рисунок 5">
            <a:extLst>
              <a:ext uri="{FF2B5EF4-FFF2-40B4-BE49-F238E27FC236}">
                <a16:creationId xmlns:a16="http://schemas.microsoft.com/office/drawing/2014/main" id="{11EB6B10-15CF-AF7D-0895-8794BF7A7F27}"/>
              </a:ext>
            </a:extLst>
          </p:cNvPr>
          <p:cNvPicPr>
            <a:picLocks noChangeAspect="1"/>
          </p:cNvPicPr>
          <p:nvPr/>
        </p:nvPicPr>
        <p:blipFill>
          <a:blip r:embed="rId3"/>
          <a:srcRect l="-654" t="31369" b="29437"/>
          <a:stretch>
            <a:fillRect/>
          </a:stretch>
        </p:blipFill>
        <p:spPr>
          <a:xfrm>
            <a:off x="264164" y="1945423"/>
            <a:ext cx="2969485" cy="1156306"/>
          </a:xfrm>
          <a:prstGeom prst="rect">
            <a:avLst/>
          </a:prstGeom>
        </p:spPr>
      </p:pic>
      <p:sp>
        <p:nvSpPr>
          <p:cNvPr id="8" name="TextBox 7">
            <a:extLst>
              <a:ext uri="{FF2B5EF4-FFF2-40B4-BE49-F238E27FC236}">
                <a16:creationId xmlns:a16="http://schemas.microsoft.com/office/drawing/2014/main" id="{2CE7E8F8-EF7A-7FAF-0AD3-D8D71ECF23EC}"/>
              </a:ext>
            </a:extLst>
          </p:cNvPr>
          <p:cNvSpPr txBox="1"/>
          <p:nvPr/>
        </p:nvSpPr>
        <p:spPr>
          <a:xfrm>
            <a:off x="3879966" y="2321156"/>
            <a:ext cx="7774478"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0" i="0" u="none" strike="noStrike" kern="1200" cap="none" spc="0" normalizeH="0" baseline="0" noProof="0" dirty="0" err="1">
                <a:ln>
                  <a:noFill/>
                </a:ln>
                <a:solidFill>
                  <a:prstClr val="black"/>
                </a:solidFill>
                <a:effectLst/>
                <a:uLnTx/>
                <a:uFillTx/>
                <a:latin typeface="Calibri"/>
                <a:ea typeface="+mn-ea"/>
                <a:cs typeface="+mn-cs"/>
              </a:rPr>
              <a:t>Якість</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зразка</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напряму</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впливає</a:t>
            </a:r>
            <a:r>
              <a:rPr kumimoji="0" lang="ru-RU" sz="1800" b="0" i="0" u="none" strike="noStrike" kern="1200" cap="none" spc="0" normalizeH="0" baseline="0" noProof="0" dirty="0">
                <a:ln>
                  <a:noFill/>
                </a:ln>
                <a:solidFill>
                  <a:prstClr val="black"/>
                </a:solidFill>
                <a:effectLst/>
                <a:uLnTx/>
                <a:uFillTx/>
                <a:latin typeface="Calibri"/>
                <a:ea typeface="+mn-ea"/>
                <a:cs typeface="+mn-cs"/>
              </a:rPr>
              <a:t> на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достовірність</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тестування</a:t>
            </a:r>
            <a:r>
              <a:rPr kumimoji="0" lang="ru-RU" sz="1800" b="0" i="0" u="none" strike="noStrike" kern="1200" cap="none" spc="0" normalizeH="0" baseline="0" noProof="0" dirty="0">
                <a:ln>
                  <a:noFill/>
                </a:ln>
                <a:solidFill>
                  <a:prstClr val="black"/>
                </a:solidFill>
                <a:effectLst/>
                <a:uLnTx/>
                <a:uFillTx/>
                <a:latin typeface="Calibri"/>
                <a:ea typeface="+mn-ea"/>
                <a:cs typeface="+mn-cs"/>
              </a:rPr>
              <a:t> та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правильність</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діагнозу</a:t>
            </a:r>
            <a:endParaRPr kumimoji="0" lang="ru-RU"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C2F50CE3-3318-823F-A7F2-AAAEB98BF04B}"/>
              </a:ext>
            </a:extLst>
          </p:cNvPr>
          <p:cNvSpPr txBox="1"/>
          <p:nvPr/>
        </p:nvSpPr>
        <p:spPr>
          <a:xfrm>
            <a:off x="3879966" y="2981231"/>
            <a:ext cx="6263640" cy="436145"/>
          </a:xfrm>
          <a:prstGeom prst="rect">
            <a:avLst/>
          </a:prstGeom>
          <a:noFill/>
        </p:spPr>
        <p:txBody>
          <a:bodyPr wrap="square">
            <a:spAutoFit/>
          </a:bodyPr>
          <a:lstStyle/>
          <a:p>
            <a:pPr marL="0" marR="0" lvl="0" indent="0" algn="l" defTabSz="914400" rtl="0" eaLnBrk="1" fontAlgn="auto" latinLnBrk="0" hangingPunct="1">
              <a:lnSpc>
                <a:spcPts val="2750"/>
              </a:lnSpc>
              <a:spcBef>
                <a:spcPts val="0"/>
              </a:spcBef>
              <a:spcAft>
                <a:spcPts val="0"/>
              </a:spcAft>
              <a:buClrTx/>
              <a:buSzTx/>
              <a:buFontTx/>
              <a:buNone/>
              <a:tabLst/>
              <a:defRPr/>
            </a:pPr>
            <a:r>
              <a:rPr kumimoji="0" lang="uk-UA" sz="2200" b="1" i="0" u="none" strike="noStrike" kern="1200" cap="none" spc="0" normalizeH="0" baseline="0" noProof="0" dirty="0">
                <a:ln>
                  <a:noFill/>
                </a:ln>
                <a:solidFill>
                  <a:srgbClr val="000000"/>
                </a:solidFill>
                <a:effectLst/>
                <a:uLnTx/>
                <a:uFillTx/>
                <a:latin typeface="Calibri"/>
                <a:ea typeface="Open Sans Bold" pitchFamily="34" charset="-122"/>
                <a:cs typeface="+mn-cs"/>
              </a:rPr>
              <a:t>Комфорт пацієнта</a:t>
            </a:r>
          </a:p>
        </p:txBody>
      </p:sp>
      <p:sp>
        <p:nvSpPr>
          <p:cNvPr id="14" name="TextBox 13">
            <a:extLst>
              <a:ext uri="{FF2B5EF4-FFF2-40B4-BE49-F238E27FC236}">
                <a16:creationId xmlns:a16="http://schemas.microsoft.com/office/drawing/2014/main" id="{B10740B3-7F61-6544-F854-75B4C64EE1CC}"/>
              </a:ext>
            </a:extLst>
          </p:cNvPr>
          <p:cNvSpPr txBox="1"/>
          <p:nvPr/>
        </p:nvSpPr>
        <p:spPr>
          <a:xfrm>
            <a:off x="3796839" y="3834583"/>
            <a:ext cx="7857605"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Зниження</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неприємних</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відчуттів</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під</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час</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процедури</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забору</a:t>
            </a: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8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зразка</a:t>
            </a: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uk-UA"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20" name="TextBox 19">
            <a:extLst>
              <a:ext uri="{FF2B5EF4-FFF2-40B4-BE49-F238E27FC236}">
                <a16:creationId xmlns:a16="http://schemas.microsoft.com/office/drawing/2014/main" id="{FEFF6F50-CE80-B2D1-3BB6-3D768359A931}"/>
              </a:ext>
            </a:extLst>
          </p:cNvPr>
          <p:cNvSpPr txBox="1"/>
          <p:nvPr/>
        </p:nvSpPr>
        <p:spPr>
          <a:xfrm>
            <a:off x="3879965" y="4588927"/>
            <a:ext cx="6263640" cy="435760"/>
          </a:xfrm>
          <a:prstGeom prst="rect">
            <a:avLst/>
          </a:prstGeom>
          <a:noFill/>
        </p:spPr>
        <p:txBody>
          <a:bodyPr wrap="square">
            <a:spAutoFit/>
          </a:bodyPr>
          <a:lstStyle/>
          <a:p>
            <a:pPr marL="0" marR="0" lvl="0" indent="0" algn="l" defTabSz="914400" rtl="0" eaLnBrk="1" fontAlgn="auto" latinLnBrk="0" hangingPunct="1">
              <a:lnSpc>
                <a:spcPts val="2750"/>
              </a:lnSpc>
              <a:spcBef>
                <a:spcPts val="0"/>
              </a:spcBef>
              <a:spcAft>
                <a:spcPts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alibri"/>
                <a:ea typeface="Open Sans Bold" pitchFamily="34" charset="-122"/>
                <a:cs typeface="+mn-cs"/>
              </a:rPr>
              <a:t>Безпека</a:t>
            </a:r>
            <a:r>
              <a:rPr kumimoji="0" lang="en-US" sz="2200" b="1" i="0" u="none" strike="noStrike" kern="1200" cap="none" spc="0" normalizeH="0" baseline="0" noProof="0" dirty="0">
                <a:ln>
                  <a:noFill/>
                </a:ln>
                <a:solidFill>
                  <a:srgbClr val="000000"/>
                </a:solidFill>
                <a:effectLst/>
                <a:uLnTx/>
                <a:uFillTx/>
                <a:latin typeface="Calibri"/>
                <a:ea typeface="Open Sans Bold" pitchFamily="34" charset="-122"/>
                <a:cs typeface="+mn-cs"/>
              </a:rPr>
              <a:t> </a:t>
            </a:r>
            <a:r>
              <a:rPr kumimoji="0" lang="en-US" sz="2200" b="1" i="0" u="none" strike="noStrike" kern="1200" cap="none" spc="0" normalizeH="0" baseline="0" noProof="0" dirty="0" err="1">
                <a:ln>
                  <a:noFill/>
                </a:ln>
                <a:solidFill>
                  <a:srgbClr val="000000"/>
                </a:solidFill>
                <a:effectLst/>
                <a:uLnTx/>
                <a:uFillTx/>
                <a:latin typeface="Calibri"/>
                <a:ea typeface="Open Sans Bold" pitchFamily="34" charset="-122"/>
                <a:cs typeface="+mn-cs"/>
              </a:rPr>
              <a:t>для</a:t>
            </a:r>
            <a:r>
              <a:rPr kumimoji="0" lang="en-US" sz="2200" b="1" i="0" u="none" strike="noStrike" kern="1200" cap="none" spc="0" normalizeH="0" baseline="0" noProof="0" dirty="0">
                <a:ln>
                  <a:noFill/>
                </a:ln>
                <a:solidFill>
                  <a:srgbClr val="000000"/>
                </a:solidFill>
                <a:effectLst/>
                <a:uLnTx/>
                <a:uFillTx/>
                <a:latin typeface="Calibri"/>
                <a:ea typeface="Open Sans Bold" pitchFamily="34" charset="-122"/>
                <a:cs typeface="+mn-cs"/>
              </a:rPr>
              <a:t> </a:t>
            </a:r>
            <a:r>
              <a:rPr kumimoji="0" lang="en-US" sz="2200" b="1" i="0" u="none" strike="noStrike" kern="1200" cap="none" spc="0" normalizeH="0" baseline="0" noProof="0" dirty="0" err="1">
                <a:ln>
                  <a:noFill/>
                </a:ln>
                <a:solidFill>
                  <a:srgbClr val="000000"/>
                </a:solidFill>
                <a:effectLst/>
                <a:uLnTx/>
                <a:uFillTx/>
                <a:latin typeface="Calibri"/>
                <a:ea typeface="Open Sans Bold" pitchFamily="34" charset="-122"/>
                <a:cs typeface="+mn-cs"/>
              </a:rPr>
              <a:t>всіх</a:t>
            </a:r>
            <a:endParaRPr kumimoji="0" lang="en-US" sz="2200" b="1" i="0" u="none" strike="noStrike" kern="1200" cap="none" spc="0" normalizeH="0" baseline="0" noProof="0" dirty="0">
              <a:ln>
                <a:noFill/>
              </a:ln>
              <a:solidFill>
                <a:srgbClr val="000000"/>
              </a:solidFill>
              <a:effectLst/>
              <a:uLnTx/>
              <a:uFillTx/>
              <a:latin typeface="Calibri"/>
              <a:ea typeface="Open Sans Bold" pitchFamily="34" charset="-122"/>
              <a:cs typeface="+mn-cs"/>
            </a:endParaRPr>
          </a:p>
        </p:txBody>
      </p:sp>
      <p:sp>
        <p:nvSpPr>
          <p:cNvPr id="22" name="TextBox 21">
            <a:extLst>
              <a:ext uri="{FF2B5EF4-FFF2-40B4-BE49-F238E27FC236}">
                <a16:creationId xmlns:a16="http://schemas.microsoft.com/office/drawing/2014/main" id="{6CB68C32-9A82-3682-1E5E-B057D3DA40A9}"/>
              </a:ext>
            </a:extLst>
          </p:cNvPr>
          <p:cNvSpPr txBox="1"/>
          <p:nvPr/>
        </p:nvSpPr>
        <p:spPr>
          <a:xfrm>
            <a:off x="3752504" y="5069470"/>
            <a:ext cx="8439496" cy="802079"/>
          </a:xfrm>
          <a:prstGeom prst="rect">
            <a:avLst/>
          </a:prstGeom>
          <a:noFill/>
        </p:spPr>
        <p:txBody>
          <a:bodyPr wrap="square">
            <a:spAutoFit/>
          </a:bodyPr>
          <a:lstStyle/>
          <a:p>
            <a:pPr marL="0" marR="0" lvl="0" indent="0" algn="l" defTabSz="914400" rtl="0" eaLnBrk="1" fontAlgn="auto" latinLnBrk="0" hangingPunct="1">
              <a:lnSpc>
                <a:spcPts val="2850"/>
              </a:lnSpc>
              <a:spcBef>
                <a:spcPts val="0"/>
              </a:spcBef>
              <a:spcAft>
                <a:spcPts val="0"/>
              </a:spcAft>
              <a:buClrTx/>
              <a:buSzTx/>
              <a:buFontTx/>
              <a:buNone/>
              <a:tabLst/>
              <a:defRPr/>
            </a:pP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Ідеально</a:t>
            </a:r>
            <a:r>
              <a:rPr kumimoji="0" lang="en-US" sz="175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підходить</a:t>
            </a:r>
            <a:r>
              <a:rPr kumimoji="0" lang="en-US" sz="175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для</a:t>
            </a:r>
            <a:r>
              <a:rPr kumimoji="0" lang="en-US" sz="175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дітей</a:t>
            </a:r>
            <a:r>
              <a:rPr kumimoji="0" lang="en-US" sz="175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літніх</a:t>
            </a:r>
            <a:r>
              <a:rPr kumimoji="0" lang="en-US" sz="175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людей</a:t>
            </a:r>
            <a:r>
              <a:rPr kumimoji="0" lang="en-US" sz="175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та</a:t>
            </a:r>
            <a:r>
              <a:rPr kumimoji="0" lang="en-US" sz="175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пацієнтів</a:t>
            </a:r>
            <a:r>
              <a:rPr kumimoji="0" lang="en-US" sz="175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з </a:t>
            </a: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підвищеною</a:t>
            </a:r>
            <a:r>
              <a:rPr kumimoji="0" lang="en-US" sz="175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en-US" sz="175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чутливістю</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8CD27751-B6AE-F15D-C960-D4D9E49B4C02}"/>
              </a:ext>
            </a:extLst>
          </p:cNvPr>
          <p:cNvSpPr txBox="1"/>
          <p:nvPr/>
        </p:nvSpPr>
        <p:spPr>
          <a:xfrm>
            <a:off x="3669030" y="1463982"/>
            <a:ext cx="798541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0" i="0" u="none" strike="noStrike" kern="1200" cap="none" spc="0" normalizeH="0" baseline="0" noProof="0" dirty="0" err="1">
                <a:ln>
                  <a:noFill/>
                </a:ln>
                <a:solidFill>
                  <a:prstClr val="black"/>
                </a:solidFill>
                <a:effectLst/>
                <a:uLnTx/>
                <a:uFillTx/>
                <a:latin typeface="Calibri"/>
                <a:ea typeface="+mn-ea"/>
                <a:cs typeface="+mn-cs"/>
              </a:rPr>
              <a:t>Використання</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назофарингеальних</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мазків</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дають</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найвищу</a:t>
            </a:r>
            <a:r>
              <a:rPr kumimoji="0" lang="ru-RU" sz="1800" b="0" i="0" u="none" strike="noStrike" kern="1200" cap="none" spc="0" normalizeH="0" baseline="0" noProof="0" dirty="0">
                <a:ln>
                  <a:noFill/>
                </a:ln>
                <a:solidFill>
                  <a:prstClr val="black"/>
                </a:solidFill>
                <a:effectLst/>
                <a:uLnTx/>
                <a:uFillTx/>
                <a:latin typeface="Calibri"/>
                <a:ea typeface="+mn-ea"/>
                <a:cs typeface="+mn-cs"/>
              </a:rPr>
              <a:t> </a:t>
            </a:r>
            <a:r>
              <a:rPr kumimoji="0" lang="ru-RU" sz="1800" b="0" i="0" u="none" strike="noStrike" kern="1200" cap="none" spc="0" normalizeH="0" baseline="0" noProof="0" dirty="0" err="1">
                <a:ln>
                  <a:noFill/>
                </a:ln>
                <a:solidFill>
                  <a:prstClr val="black"/>
                </a:solidFill>
                <a:effectLst/>
                <a:uLnTx/>
                <a:uFillTx/>
                <a:latin typeface="Calibri"/>
                <a:ea typeface="+mn-ea"/>
                <a:cs typeface="+mn-cs"/>
              </a:rPr>
              <a:t>чутливість</a:t>
            </a:r>
            <a:r>
              <a:rPr kumimoji="0" lang="ru-RU" sz="1800" b="0" i="0" u="none" strike="noStrike" kern="1200" cap="none" spc="0" normalizeH="0" baseline="0" noProof="0" dirty="0">
                <a:ln>
                  <a:noFill/>
                </a:ln>
                <a:solidFill>
                  <a:prstClr val="black"/>
                </a:solidFill>
                <a:effectLst/>
                <a:uLnTx/>
                <a:uFillTx/>
                <a:latin typeface="Calibri"/>
                <a:ea typeface="+mn-ea"/>
                <a:cs typeface="+mn-cs"/>
              </a:rPr>
              <a:t> 97% </a:t>
            </a:r>
            <a:endParaRPr kumimoji="0" lang="uk-UA" sz="18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25" name="Рисунок 24">
            <a:extLst>
              <a:ext uri="{FF2B5EF4-FFF2-40B4-BE49-F238E27FC236}">
                <a16:creationId xmlns:a16="http://schemas.microsoft.com/office/drawing/2014/main" id="{4E31D178-0FE4-1E14-F13E-2A672737757B}"/>
              </a:ext>
            </a:extLst>
          </p:cNvPr>
          <p:cNvPicPr>
            <a:picLocks noChangeAspect="1"/>
          </p:cNvPicPr>
          <p:nvPr/>
        </p:nvPicPr>
        <p:blipFill>
          <a:blip r:embed="rId4"/>
          <a:srcRect l="1915" t="30623" b="29207"/>
          <a:stretch>
            <a:fillRect/>
          </a:stretch>
        </p:blipFill>
        <p:spPr>
          <a:xfrm>
            <a:off x="264165" y="3199303"/>
            <a:ext cx="2969485" cy="1213610"/>
          </a:xfrm>
          <a:prstGeom prst="rect">
            <a:avLst/>
          </a:prstGeom>
        </p:spPr>
      </p:pic>
      <p:pic>
        <p:nvPicPr>
          <p:cNvPr id="27" name="Рисунок 26">
            <a:extLst>
              <a:ext uri="{FF2B5EF4-FFF2-40B4-BE49-F238E27FC236}">
                <a16:creationId xmlns:a16="http://schemas.microsoft.com/office/drawing/2014/main" id="{5814FBAA-BBDC-0798-0D71-ECB2A4033530}"/>
              </a:ext>
            </a:extLst>
          </p:cNvPr>
          <p:cNvPicPr>
            <a:picLocks noChangeAspect="1"/>
          </p:cNvPicPr>
          <p:nvPr/>
        </p:nvPicPr>
        <p:blipFill>
          <a:blip r:embed="rId5"/>
          <a:srcRect l="1" t="29704" r="-1" b="29427"/>
          <a:stretch>
            <a:fillRect/>
          </a:stretch>
        </p:blipFill>
        <p:spPr>
          <a:xfrm>
            <a:off x="264164" y="4510487"/>
            <a:ext cx="2969488" cy="1213611"/>
          </a:xfrm>
          <a:prstGeom prst="rect">
            <a:avLst/>
          </a:prstGeom>
        </p:spPr>
      </p:pic>
    </p:spTree>
    <p:extLst>
      <p:ext uri="{BB962C8B-B14F-4D97-AF65-F5344CB8AC3E}">
        <p14:creationId xmlns:p14="http://schemas.microsoft.com/office/powerpoint/2010/main" val="30904645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F4398198-52B8-BEDB-30C2-44CC90FA3915}"/>
              </a:ext>
            </a:extLst>
          </p:cNvPr>
          <p:cNvSpPr>
            <a:spLocks noGrp="1"/>
          </p:cNvSpPr>
          <p:nvPr>
            <p:ph type="title"/>
          </p:nvPr>
        </p:nvSpPr>
        <p:spPr>
          <a:xfrm>
            <a:off x="3873179" y="465763"/>
            <a:ext cx="7679267" cy="990600"/>
          </a:xfrm>
        </p:spPr>
        <p:txBody>
          <a:bodyPr/>
          <a:lstStyle/>
          <a:p>
            <a:r>
              <a:rPr lang="ru-RU" dirty="0"/>
              <a:t>Наркотики проблема </a:t>
            </a:r>
            <a:r>
              <a:rPr lang="ru-RU" dirty="0" err="1"/>
              <a:t>сучасного</a:t>
            </a:r>
            <a:r>
              <a:rPr lang="ru-RU" dirty="0"/>
              <a:t> </a:t>
            </a:r>
            <a:r>
              <a:rPr lang="ru-RU" dirty="0" err="1"/>
              <a:t>світу</a:t>
            </a:r>
            <a:br>
              <a:rPr lang="uk-UA" dirty="0"/>
            </a:br>
            <a:endParaRPr lang="uk-UA" dirty="0"/>
          </a:p>
        </p:txBody>
      </p:sp>
      <p:pic>
        <p:nvPicPr>
          <p:cNvPr id="7" name="Рисунок 6">
            <a:extLst>
              <a:ext uri="{FF2B5EF4-FFF2-40B4-BE49-F238E27FC236}">
                <a16:creationId xmlns:a16="http://schemas.microsoft.com/office/drawing/2014/main" id="{EB32E55A-7886-4B34-F394-B141DDE93A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27" y="810675"/>
            <a:ext cx="3697947" cy="3697947"/>
          </a:xfrm>
          <a:prstGeom prst="rect">
            <a:avLst/>
          </a:prstGeom>
        </p:spPr>
      </p:pic>
      <p:pic>
        <p:nvPicPr>
          <p:cNvPr id="9" name="Рисунок 8">
            <a:extLst>
              <a:ext uri="{FF2B5EF4-FFF2-40B4-BE49-F238E27FC236}">
                <a16:creationId xmlns:a16="http://schemas.microsoft.com/office/drawing/2014/main" id="{F80071E4-0CB7-D1D5-1262-3A1DD98C6F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3179" y="769019"/>
            <a:ext cx="3792603" cy="3792603"/>
          </a:xfrm>
          <a:prstGeom prst="rect">
            <a:avLst/>
          </a:prstGeom>
        </p:spPr>
      </p:pic>
      <p:sp>
        <p:nvSpPr>
          <p:cNvPr id="8" name="TextBox 7">
            <a:extLst>
              <a:ext uri="{FF2B5EF4-FFF2-40B4-BE49-F238E27FC236}">
                <a16:creationId xmlns:a16="http://schemas.microsoft.com/office/drawing/2014/main" id="{1FAFA5F3-94C6-6395-132B-FD5D5A2F55FC}"/>
              </a:ext>
            </a:extLst>
          </p:cNvPr>
          <p:cNvSpPr txBox="1"/>
          <p:nvPr/>
        </p:nvSpPr>
        <p:spPr>
          <a:xfrm>
            <a:off x="1016884" y="4508622"/>
            <a:ext cx="6984728"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Sniper </a:t>
            </a:r>
            <a:r>
              <a:rPr kumimoji="0" lang="ru-RU"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виявляє</a:t>
            </a:r>
            <a:r>
              <a:rPr kumimoji="0" lang="ru-RU"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r>
              <a:rPr kumimoji="0" lang="ru-RU"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сучасні</a:t>
            </a:r>
            <a:r>
              <a:rPr kumimoji="0" lang="ru-RU"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наркотики та </a:t>
            </a:r>
            <a:r>
              <a:rPr kumimoji="0" lang="ru-RU"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дає</a:t>
            </a:r>
            <a:r>
              <a:rPr kumimoji="0" lang="ru-RU"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шанс на </a:t>
            </a:r>
            <a:r>
              <a:rPr kumimoji="0" lang="ru-RU" sz="1600" b="0" i="0" u="none" strike="noStrike" kern="1200" cap="none" spc="0" normalizeH="0" baseline="0" noProof="0" dirty="0" err="1">
                <a:ln>
                  <a:noFill/>
                </a:ln>
                <a:solidFill>
                  <a:srgbClr val="000000"/>
                </a:solidFill>
                <a:effectLst/>
                <a:uLnTx/>
                <a:uFillTx/>
                <a:latin typeface="Open Sans" pitchFamily="34" charset="0"/>
                <a:ea typeface="Open Sans" pitchFamily="34" charset="-122"/>
                <a:cs typeface="Open Sans" pitchFamily="34" charset="-120"/>
              </a:rPr>
              <a:t>майбутнє</a:t>
            </a:r>
            <a:r>
              <a:rPr kumimoji="0" lang="ru-RU" sz="16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p>
        </p:txBody>
      </p:sp>
      <p:pic>
        <p:nvPicPr>
          <p:cNvPr id="2" name="Рисунок 1">
            <a:extLst>
              <a:ext uri="{FF2B5EF4-FFF2-40B4-BE49-F238E27FC236}">
                <a16:creationId xmlns:a16="http://schemas.microsoft.com/office/drawing/2014/main" id="{91A6089A-FB87-276C-A2EF-E5A3CA742B0D}"/>
              </a:ext>
            </a:extLst>
          </p:cNvPr>
          <p:cNvPicPr>
            <a:picLocks noChangeAspect="1"/>
          </p:cNvPicPr>
          <p:nvPr/>
        </p:nvPicPr>
        <p:blipFill>
          <a:blip r:embed="rId4"/>
          <a:srcRect l="16269" t="37396" r="50000" b="55150"/>
          <a:stretch>
            <a:fillRect/>
          </a:stretch>
        </p:blipFill>
        <p:spPr>
          <a:xfrm>
            <a:off x="10912893" y="6359236"/>
            <a:ext cx="1279107" cy="282633"/>
          </a:xfrm>
          <a:prstGeom prst="rect">
            <a:avLst/>
          </a:prstGeom>
        </p:spPr>
      </p:pic>
      <p:pic>
        <p:nvPicPr>
          <p:cNvPr id="2050" name="Picture 2" descr="Лікування наркоманії у Києві - Ціна лікування наркозалежних в клініці  МЕДЛЮКС">
            <a:extLst>
              <a:ext uri="{FF2B5EF4-FFF2-40B4-BE49-F238E27FC236}">
                <a16:creationId xmlns:a16="http://schemas.microsoft.com/office/drawing/2014/main" id="{47D124D1-CDF0-460C-F8C1-AF6F6201C2A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644" t="4194" r="51289" b="6544"/>
          <a:stretch>
            <a:fillRect/>
          </a:stretch>
        </p:blipFill>
        <p:spPr bwMode="auto">
          <a:xfrm flipH="1">
            <a:off x="8337442" y="1529542"/>
            <a:ext cx="3574474" cy="442237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DFC3471-EB23-2462-1F93-113CDA4BBB55}"/>
              </a:ext>
            </a:extLst>
          </p:cNvPr>
          <p:cNvSpPr txBox="1"/>
          <p:nvPr/>
        </p:nvSpPr>
        <p:spPr>
          <a:xfrm>
            <a:off x="1618434" y="5582581"/>
            <a:ext cx="609437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0" i="0" u="none" strike="noStrike" kern="1200" cap="none" spc="0" normalizeH="0" baseline="0" noProof="0" dirty="0">
                <a:ln>
                  <a:noFill/>
                </a:ln>
                <a:solidFill>
                  <a:srgbClr val="000000"/>
                </a:solidFill>
                <a:effectLst/>
                <a:uLnTx/>
                <a:uFillTx/>
                <a:latin typeface="Tahoma"/>
                <a:ea typeface="+mn-ea"/>
                <a:cs typeface="+mn-cs"/>
              </a:rPr>
              <a:t>SNIPER  </a:t>
            </a:r>
            <a:r>
              <a:rPr kumimoji="0" lang="ru-RU" sz="1800" b="0" i="0" u="none" strike="noStrike" kern="1200" cap="none" spc="0" normalizeH="0" baseline="0" noProof="0" dirty="0" err="1">
                <a:ln>
                  <a:noFill/>
                </a:ln>
                <a:solidFill>
                  <a:srgbClr val="000000"/>
                </a:solidFill>
                <a:effectLst/>
                <a:uLnTx/>
                <a:uFillTx/>
                <a:latin typeface="Tahoma"/>
                <a:ea typeface="+mn-ea"/>
                <a:cs typeface="+mn-cs"/>
              </a:rPr>
              <a:t>Точний</a:t>
            </a:r>
            <a:r>
              <a:rPr kumimoji="0" lang="ru-RU" sz="1800" b="0" i="0" u="none" strike="noStrike" kern="1200" cap="none" spc="0" normalizeH="0" baseline="0" noProof="0" dirty="0">
                <a:ln>
                  <a:noFill/>
                </a:ln>
                <a:solidFill>
                  <a:srgbClr val="000000"/>
                </a:solidFill>
                <a:effectLst/>
                <a:uLnTx/>
                <a:uFillTx/>
                <a:latin typeface="Tahoma"/>
                <a:ea typeface="+mn-ea"/>
                <a:cs typeface="+mn-cs"/>
              </a:rPr>
              <a:t> </a:t>
            </a:r>
            <a:r>
              <a:rPr kumimoji="0" lang="ru-RU" sz="1800" b="0" i="0" u="none" strike="noStrike" kern="1200" cap="none" spc="0" normalizeH="0" baseline="0" noProof="0" dirty="0" err="1">
                <a:ln>
                  <a:noFill/>
                </a:ln>
                <a:solidFill>
                  <a:srgbClr val="000000"/>
                </a:solidFill>
                <a:effectLst/>
                <a:uLnTx/>
                <a:uFillTx/>
                <a:latin typeface="Tahoma"/>
                <a:ea typeface="+mn-ea"/>
                <a:cs typeface="+mn-cs"/>
              </a:rPr>
              <a:t>постріл</a:t>
            </a:r>
            <a:r>
              <a:rPr kumimoji="0" lang="ru-RU" sz="1800" b="0" i="0" u="none" strike="noStrike" kern="1200" cap="none" spc="0" normalizeH="0" baseline="0" noProof="0" dirty="0">
                <a:ln>
                  <a:noFill/>
                </a:ln>
                <a:solidFill>
                  <a:srgbClr val="000000"/>
                </a:solidFill>
                <a:effectLst/>
                <a:uLnTx/>
                <a:uFillTx/>
                <a:latin typeface="Tahoma"/>
                <a:ea typeface="+mn-ea"/>
                <a:cs typeface="+mn-cs"/>
              </a:rPr>
              <a:t> в </a:t>
            </a:r>
            <a:r>
              <a:rPr kumimoji="0" lang="ru-RU" sz="1800" b="0" i="0" u="none" strike="noStrike" kern="1200" cap="none" spc="0" normalizeH="0" baseline="0" noProof="0" dirty="0" err="1">
                <a:ln>
                  <a:noFill/>
                </a:ln>
                <a:solidFill>
                  <a:srgbClr val="000000"/>
                </a:solidFill>
                <a:effectLst/>
                <a:uLnTx/>
                <a:uFillTx/>
                <a:latin typeface="Tahoma"/>
                <a:ea typeface="+mn-ea"/>
                <a:cs typeface="+mn-cs"/>
              </a:rPr>
              <a:t>ціль</a:t>
            </a:r>
            <a:endParaRPr kumimoji="0" lang="ru-RU" sz="1800" b="0" i="0" u="none" strike="noStrike" kern="1200" cap="none" spc="0" normalizeH="0" baseline="0" noProof="0" dirty="0">
              <a:ln>
                <a:noFill/>
              </a:ln>
              <a:solidFill>
                <a:srgbClr val="000000"/>
              </a:solidFill>
              <a:effectLst/>
              <a:uLnTx/>
              <a:uFillTx/>
              <a:latin typeface="Tahoma"/>
              <a:ea typeface="+mn-ea"/>
              <a:cs typeface="+mn-cs"/>
            </a:endParaRPr>
          </a:p>
        </p:txBody>
      </p:sp>
    </p:spTree>
    <p:extLst>
      <p:ext uri="{BB962C8B-B14F-4D97-AF65-F5344CB8AC3E}">
        <p14:creationId xmlns:p14="http://schemas.microsoft.com/office/powerpoint/2010/main" val="654122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Рисунок 8">
            <a:extLst>
              <a:ext uri="{FF2B5EF4-FFF2-40B4-BE49-F238E27FC236}">
                <a16:creationId xmlns:a16="http://schemas.microsoft.com/office/drawing/2014/main" id="{DA92025F-E6CA-44B6-B458-A2B376007B55}"/>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8712" y="9114"/>
            <a:ext cx="12192000" cy="6962659"/>
          </a:xfrm>
          <a:prstGeom prst="rect">
            <a:avLst/>
          </a:prstGeom>
        </p:spPr>
      </p:pic>
      <p:sp>
        <p:nvSpPr>
          <p:cNvPr id="6" name="Місце для тексту 5"/>
          <p:cNvSpPr>
            <a:spLocks noGrp="1"/>
          </p:cNvSpPr>
          <p:nvPr>
            <p:ph type="body" idx="1"/>
          </p:nvPr>
        </p:nvSpPr>
        <p:spPr>
          <a:xfrm>
            <a:off x="-293881" y="5165425"/>
            <a:ext cx="3580410" cy="584545"/>
          </a:xfrm>
        </p:spPr>
        <p:txBody>
          <a:bodyPr>
            <a:normAutofit fontScale="85000" lnSpcReduction="20000"/>
          </a:bodyPr>
          <a:lstStyle/>
          <a:p>
            <a:pPr algn="ctr"/>
            <a:r>
              <a:rPr lang="ru-RU" b="1" dirty="0">
                <a:solidFill>
                  <a:srgbClr val="FF0000"/>
                </a:solidFill>
              </a:rPr>
              <a:t>Тест для </a:t>
            </a:r>
            <a:r>
              <a:rPr lang="ru-RU" dirty="0" err="1">
                <a:solidFill>
                  <a:srgbClr val="FF0000"/>
                </a:solidFill>
              </a:rPr>
              <a:t>виявлення</a:t>
            </a:r>
            <a:r>
              <a:rPr lang="ru-RU" b="1" dirty="0">
                <a:solidFill>
                  <a:srgbClr val="FF0000"/>
                </a:solidFill>
              </a:rPr>
              <a:t> 5 </a:t>
            </a:r>
            <a:r>
              <a:rPr lang="ru-RU" b="1" dirty="0" err="1">
                <a:solidFill>
                  <a:srgbClr val="FF0000"/>
                </a:solidFill>
              </a:rPr>
              <a:t>наркотиків</a:t>
            </a:r>
            <a:r>
              <a:rPr lang="ru-RU" b="1" dirty="0">
                <a:solidFill>
                  <a:srgbClr val="FF0000"/>
                </a:solidFill>
              </a:rPr>
              <a:t> </a:t>
            </a:r>
            <a:r>
              <a:rPr lang="en-US" sz="2800" b="1" dirty="0">
                <a:solidFill>
                  <a:srgbClr val="FF0000"/>
                </a:solidFill>
              </a:rPr>
              <a:t>SNIPER®</a:t>
            </a:r>
            <a:r>
              <a:rPr lang="ru-RU" sz="2800" b="1" dirty="0">
                <a:solidFill>
                  <a:srgbClr val="FF0000"/>
                </a:solidFill>
              </a:rPr>
              <a:t> </a:t>
            </a:r>
          </a:p>
        </p:txBody>
      </p:sp>
      <p:sp>
        <p:nvSpPr>
          <p:cNvPr id="8" name="Місце для тексту 7"/>
          <p:cNvSpPr>
            <a:spLocks noGrp="1"/>
          </p:cNvSpPr>
          <p:nvPr>
            <p:ph type="body" sz="quarter" idx="3"/>
          </p:nvPr>
        </p:nvSpPr>
        <p:spPr>
          <a:xfrm>
            <a:off x="264716" y="1982987"/>
            <a:ext cx="2861423" cy="908840"/>
          </a:xfrm>
        </p:spPr>
        <p:txBody>
          <a:bodyPr>
            <a:normAutofit fontScale="85000" lnSpcReduction="20000"/>
          </a:bodyPr>
          <a:lstStyle/>
          <a:p>
            <a:pPr algn="ctr"/>
            <a:r>
              <a:rPr lang="ru-RU" b="1" dirty="0">
                <a:solidFill>
                  <a:srgbClr val="FF0000"/>
                </a:solidFill>
              </a:rPr>
              <a:t>Тест для </a:t>
            </a:r>
            <a:r>
              <a:rPr lang="ru-RU" b="1" dirty="0" err="1">
                <a:solidFill>
                  <a:srgbClr val="FF0000"/>
                </a:solidFill>
              </a:rPr>
              <a:t>виявлення</a:t>
            </a:r>
            <a:r>
              <a:rPr lang="ru-RU" b="1" dirty="0">
                <a:solidFill>
                  <a:srgbClr val="FF0000"/>
                </a:solidFill>
              </a:rPr>
              <a:t> 10 </a:t>
            </a:r>
            <a:r>
              <a:rPr lang="ru-RU" b="1" dirty="0" err="1">
                <a:solidFill>
                  <a:srgbClr val="FF0000"/>
                </a:solidFill>
              </a:rPr>
              <a:t>наркотиків</a:t>
            </a:r>
            <a:r>
              <a:rPr lang="ru-RU" b="1" dirty="0">
                <a:solidFill>
                  <a:srgbClr val="FF0000"/>
                </a:solidFill>
              </a:rPr>
              <a:t> </a:t>
            </a:r>
            <a:r>
              <a:rPr lang="ru-RU" sz="2800" b="1" dirty="0">
                <a:solidFill>
                  <a:srgbClr val="FF0000"/>
                </a:solidFill>
              </a:rPr>
              <a:t>SNIPER® </a:t>
            </a:r>
          </a:p>
        </p:txBody>
      </p:sp>
      <p:pic>
        <p:nvPicPr>
          <p:cNvPr id="4" name="Рисунок 3">
            <a:extLst>
              <a:ext uri="{FF2B5EF4-FFF2-40B4-BE49-F238E27FC236}">
                <a16:creationId xmlns:a16="http://schemas.microsoft.com/office/drawing/2014/main" id="{1573F978-59A9-4A2C-992D-8DF5B214C099}"/>
              </a:ext>
            </a:extLst>
          </p:cNvPr>
          <p:cNvPicPr>
            <a:picLocks noChangeAspect="1"/>
          </p:cNvPicPr>
          <p:nvPr/>
        </p:nvPicPr>
        <p:blipFill>
          <a:blip r:embed="rId3"/>
          <a:stretch>
            <a:fillRect/>
          </a:stretch>
        </p:blipFill>
        <p:spPr>
          <a:xfrm>
            <a:off x="78394" y="2962332"/>
            <a:ext cx="3001945" cy="1929574"/>
          </a:xfrm>
          <a:prstGeom prst="rect">
            <a:avLst/>
          </a:prstGeom>
          <a:ln>
            <a:noFill/>
          </a:ln>
          <a:effectLst>
            <a:softEdge rad="112500"/>
          </a:effectLst>
        </p:spPr>
      </p:pic>
      <p:pic>
        <p:nvPicPr>
          <p:cNvPr id="12" name="Объект 11">
            <a:extLst>
              <a:ext uri="{FF2B5EF4-FFF2-40B4-BE49-F238E27FC236}">
                <a16:creationId xmlns:a16="http://schemas.microsoft.com/office/drawing/2014/main" id="{0979329D-2501-47BA-9ACD-0D389094BDBD}"/>
              </a:ext>
            </a:extLst>
          </p:cNvPr>
          <p:cNvPicPr>
            <a:picLocks noGrp="1" noChangeAspect="1"/>
          </p:cNvPicPr>
          <p:nvPr>
            <p:ph sz="quarter" idx="4"/>
          </p:nvPr>
        </p:nvPicPr>
        <p:blipFill>
          <a:blip r:embed="rId4"/>
          <a:stretch>
            <a:fillRect/>
          </a:stretch>
        </p:blipFill>
        <p:spPr>
          <a:xfrm>
            <a:off x="289178" y="219603"/>
            <a:ext cx="2861423" cy="1834677"/>
          </a:xfrm>
          <a:prstGeom prst="rect">
            <a:avLst/>
          </a:prstGeom>
          <a:ln>
            <a:noFill/>
          </a:ln>
          <a:effectLst>
            <a:softEdge rad="112500"/>
          </a:effectLst>
        </p:spPr>
      </p:pic>
      <p:pic>
        <p:nvPicPr>
          <p:cNvPr id="10" name="Рисунок 9">
            <a:extLst>
              <a:ext uri="{FF2B5EF4-FFF2-40B4-BE49-F238E27FC236}">
                <a16:creationId xmlns:a16="http://schemas.microsoft.com/office/drawing/2014/main" id="{D8943DC7-5799-8A4E-783D-965E5584BFE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1833" y="5834512"/>
            <a:ext cx="1518057" cy="894599"/>
          </a:xfrm>
          <a:prstGeom prst="rect">
            <a:avLst/>
          </a:prstGeom>
        </p:spPr>
      </p:pic>
      <p:sp>
        <p:nvSpPr>
          <p:cNvPr id="3" name="TextBox 2">
            <a:extLst>
              <a:ext uri="{FF2B5EF4-FFF2-40B4-BE49-F238E27FC236}">
                <a16:creationId xmlns:a16="http://schemas.microsoft.com/office/drawing/2014/main" id="{05DF3CB3-DFEB-FC14-AB70-C42FC3CB08B6}"/>
              </a:ext>
            </a:extLst>
          </p:cNvPr>
          <p:cNvSpPr txBox="1"/>
          <p:nvPr/>
        </p:nvSpPr>
        <p:spPr>
          <a:xfrm>
            <a:off x="3945784" y="296624"/>
            <a:ext cx="802730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55853F"/>
                </a:solidFill>
                <a:effectLst/>
                <a:uLnTx/>
                <a:uFillTx/>
                <a:latin typeface="Calibri" panose="020F0502020204030204"/>
                <a:ea typeface="+mn-ea"/>
                <a:cs typeface="+mn-cs"/>
              </a:rPr>
              <a:t>SNIPER</a:t>
            </a:r>
            <a:r>
              <a:rPr kumimoji="0" lang="ru-RU" sz="3600" b="1" i="0" u="none" strike="noStrike" kern="1200" cap="none" spc="0" normalizeH="0" baseline="0" noProof="0" dirty="0">
                <a:ln>
                  <a:noFill/>
                </a:ln>
                <a:solidFill>
                  <a:srgbClr val="55853F"/>
                </a:solidFill>
                <a:effectLst/>
                <a:uLnTx/>
                <a:uFillTx/>
                <a:latin typeface="Calibri" panose="020F0502020204030204"/>
                <a:ea typeface="+mn-ea"/>
                <a:cs typeface="+mn-cs"/>
              </a:rPr>
              <a:t>  </a:t>
            </a:r>
            <a:r>
              <a:rPr kumimoji="0" lang="uk-UA" sz="3600" b="1" i="0" u="none" strike="noStrike" kern="1200" cap="none" spc="0" normalizeH="0" baseline="0" noProof="0" dirty="0">
                <a:ln>
                  <a:noFill/>
                </a:ln>
                <a:solidFill>
                  <a:srgbClr val="55853F"/>
                </a:solidFill>
                <a:effectLst/>
                <a:uLnTx/>
                <a:uFillTx/>
                <a:latin typeface="Calibri" panose="020F0502020204030204"/>
                <a:ea typeface="+mn-ea"/>
                <a:cs typeface="+mn-cs"/>
              </a:rPr>
              <a:t>Точний постріл в ціль</a:t>
            </a:r>
          </a:p>
        </p:txBody>
      </p:sp>
      <p:sp>
        <p:nvSpPr>
          <p:cNvPr id="11" name="TextBox 10">
            <a:extLst>
              <a:ext uri="{FF2B5EF4-FFF2-40B4-BE49-F238E27FC236}">
                <a16:creationId xmlns:a16="http://schemas.microsoft.com/office/drawing/2014/main" id="{594E751F-AE97-B6C3-4704-15EB6AA54A5F}"/>
              </a:ext>
            </a:extLst>
          </p:cNvPr>
          <p:cNvSpPr txBox="1"/>
          <p:nvPr/>
        </p:nvSpPr>
        <p:spPr>
          <a:xfrm>
            <a:off x="4217299" y="1336656"/>
            <a:ext cx="7671203" cy="98488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SNIPER -</a:t>
            </a:r>
            <a:r>
              <a:rPr kumimoji="0" lang="uk-UA" sz="2000" b="1" i="0" u="none" strike="noStrike" kern="1200" cap="none" spc="0" normalizeH="0" baseline="0" noProof="0" dirty="0">
                <a:ln>
                  <a:noFill/>
                </a:ln>
                <a:solidFill>
                  <a:prstClr val="black"/>
                </a:solidFill>
                <a:effectLst/>
                <a:uLnTx/>
                <a:uFillTx/>
                <a:latin typeface="Calibri" panose="020F0502020204030204"/>
                <a:ea typeface="+mn-ea"/>
                <a:cs typeface="+mn-cs"/>
              </a:rPr>
              <a:t> це</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комбінація</a:t>
            </a: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на наркотики  </a:t>
            </a:r>
            <a:r>
              <a:rPr kumimoji="0" lang="ru-RU" sz="2000" b="1" i="0" u="none" strike="noStrike" kern="1200" cap="none" spc="0" normalizeH="0" baseline="0" noProof="0" dirty="0">
                <a:ln>
                  <a:noFill/>
                </a:ln>
                <a:solidFill>
                  <a:srgbClr val="FF0000"/>
                </a:solidFill>
                <a:effectLst/>
                <a:uLnTx/>
                <a:uFillTx/>
                <a:latin typeface="Calibri" panose="020F0502020204030204"/>
                <a:ea typeface="+mn-ea"/>
                <a:cs typeface="+mn-cs"/>
              </a:rPr>
              <a:t>2025 </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року (</a:t>
            </a:r>
            <a:r>
              <a:rPr kumimoji="0" lang="ru-RU" sz="2000" b="1" i="0" u="none" strike="noStrike" kern="1200" cap="none" spc="0" normalizeH="0" baseline="0" noProof="0" dirty="0">
                <a:ln>
                  <a:noFill/>
                </a:ln>
                <a:solidFill>
                  <a:srgbClr val="FF0000"/>
                </a:solidFill>
                <a:effectLst/>
                <a:uLnTx/>
                <a:uFillTx/>
                <a:latin typeface="Calibri" panose="020F0502020204030204"/>
                <a:ea typeface="+mn-ea"/>
                <a:cs typeface="+mn-cs"/>
              </a:rPr>
              <a:t>спайс</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 (синтетична </a:t>
            </a: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маріхуана</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трамадол</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бупренорфін</a:t>
            </a: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uk-UA" sz="2000" b="1" i="0" u="none" strike="noStrike" kern="1200" cap="none" spc="0" normalizeH="0" baseline="0" noProof="0" dirty="0">
                <a:ln>
                  <a:noFill/>
                </a:ln>
                <a:solidFill>
                  <a:prstClr val="black"/>
                </a:solidFill>
                <a:effectLst/>
                <a:uLnTx/>
                <a:uFillTx/>
                <a:latin typeface="Calibri" panose="020F0502020204030204"/>
                <a:ea typeface="+mn-ea"/>
                <a:cs typeface="+mn-cs"/>
              </a:rPr>
              <a:t>на відмінну від інших тестів</a:t>
            </a:r>
            <a:endPar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TextBox 13">
            <a:extLst>
              <a:ext uri="{FF2B5EF4-FFF2-40B4-BE49-F238E27FC236}">
                <a16:creationId xmlns:a16="http://schemas.microsoft.com/office/drawing/2014/main" id="{9B345354-31B3-2AF1-7822-43E34617465A}"/>
              </a:ext>
            </a:extLst>
          </p:cNvPr>
          <p:cNvSpPr txBox="1"/>
          <p:nvPr/>
        </p:nvSpPr>
        <p:spPr>
          <a:xfrm>
            <a:off x="3999089" y="3735032"/>
            <a:ext cx="6360458" cy="98488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Дві</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 методики </a:t>
            </a: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тестування</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метод </a:t>
            </a: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занурення</a:t>
            </a:r>
            <a:endPar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16" name="TextBox 15">
            <a:extLst>
              <a:ext uri="{FF2B5EF4-FFF2-40B4-BE49-F238E27FC236}">
                <a16:creationId xmlns:a16="http://schemas.microsoft.com/office/drawing/2014/main" id="{9FAB3297-8101-7BDB-7F32-24326E7E3310}"/>
              </a:ext>
            </a:extLst>
          </p:cNvPr>
          <p:cNvSpPr txBox="1"/>
          <p:nvPr/>
        </p:nvSpPr>
        <p:spPr>
          <a:xfrm>
            <a:off x="3966807" y="5272916"/>
            <a:ext cx="5872834" cy="95410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2800" b="1" i="0" u="none" strike="noStrike" kern="1200" cap="none" spc="0" normalizeH="0" baseline="0" noProof="0" dirty="0">
                <a:ln>
                  <a:noFill/>
                </a:ln>
                <a:solidFill>
                  <a:prstClr val="black"/>
                </a:solidFill>
                <a:effectLst/>
                <a:uLnTx/>
                <a:uFillTx/>
                <a:latin typeface="Calibri" panose="020F0502020204030204"/>
                <a:ea typeface="+mn-ea"/>
                <a:cs typeface="+mn-cs"/>
              </a:rPr>
              <a:t>Рекомендує </a:t>
            </a: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SNIPER</a:t>
            </a:r>
            <a:r>
              <a:rPr kumimoji="0" lang="uk-UA" sz="2800" b="1" i="0" u="none" strike="noStrike" kern="1200" cap="none" spc="0" normalizeH="0" baseline="0" noProof="0" dirty="0">
                <a:ln>
                  <a:noFill/>
                </a:ln>
                <a:solidFill>
                  <a:prstClr val="black"/>
                </a:solidFill>
                <a:effectLst/>
                <a:uLnTx/>
                <a:uFillTx/>
                <a:latin typeface="Calibri" panose="020F0502020204030204"/>
                <a:ea typeface="+mn-ea"/>
                <a:cs typeface="+mn-cs"/>
              </a:rPr>
              <a:t>, ваші клієнти отримають точний результат</a:t>
            </a:r>
            <a:endParaRPr kumimoji="0" lang="ru-RU" sz="2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C482B269-F706-F9F3-5DD5-69D42C138EBC}"/>
              </a:ext>
            </a:extLst>
          </p:cNvPr>
          <p:cNvSpPr txBox="1"/>
          <p:nvPr/>
        </p:nvSpPr>
        <p:spPr>
          <a:xfrm>
            <a:off x="4040373" y="2691771"/>
            <a:ext cx="2622771"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uk-UA" sz="2000" b="1" i="0" u="none" strike="noStrike" kern="1200" cap="none" spc="0" normalizeH="0" baseline="0" noProof="0" dirty="0">
                <a:ln>
                  <a:noFill/>
                </a:ln>
                <a:solidFill>
                  <a:prstClr val="black"/>
                </a:solidFill>
                <a:effectLst/>
                <a:uLnTx/>
                <a:uFillTx/>
                <a:latin typeface="Calibri" panose="020F0502020204030204"/>
                <a:ea typeface="+mn-ea"/>
                <a:cs typeface="+mn-cs"/>
              </a:rPr>
              <a:t>Американська якість</a:t>
            </a:r>
          </a:p>
        </p:txBody>
      </p:sp>
      <p:pic>
        <p:nvPicPr>
          <p:cNvPr id="24" name="Рисунок 23">
            <a:extLst>
              <a:ext uri="{FF2B5EF4-FFF2-40B4-BE49-F238E27FC236}">
                <a16:creationId xmlns:a16="http://schemas.microsoft.com/office/drawing/2014/main" id="{80435332-C100-BBAC-01A0-C6D74EA23E4D}"/>
              </a:ext>
            </a:extLst>
          </p:cNvPr>
          <p:cNvPicPr>
            <a:picLocks noChangeAspect="1"/>
          </p:cNvPicPr>
          <p:nvPr/>
        </p:nvPicPr>
        <p:blipFill>
          <a:blip r:embed="rId6"/>
          <a:stretch>
            <a:fillRect/>
          </a:stretch>
        </p:blipFill>
        <p:spPr>
          <a:xfrm>
            <a:off x="9341105" y="2356446"/>
            <a:ext cx="2962913" cy="1487553"/>
          </a:xfrm>
          <a:prstGeom prst="rect">
            <a:avLst/>
          </a:prstGeom>
          <a:solidFill>
            <a:schemeClr val="accent1"/>
          </a:solidFill>
        </p:spPr>
      </p:pic>
      <p:pic>
        <p:nvPicPr>
          <p:cNvPr id="25" name="Рисунок 24">
            <a:extLst>
              <a:ext uri="{FF2B5EF4-FFF2-40B4-BE49-F238E27FC236}">
                <a16:creationId xmlns:a16="http://schemas.microsoft.com/office/drawing/2014/main" id="{99F3EF9E-92CA-8A25-A2C0-316D0CB24C45}"/>
              </a:ext>
            </a:extLst>
          </p:cNvPr>
          <p:cNvPicPr>
            <a:picLocks noChangeAspect="1"/>
          </p:cNvPicPr>
          <p:nvPr/>
        </p:nvPicPr>
        <p:blipFill>
          <a:blip r:embed="rId7"/>
          <a:stretch>
            <a:fillRect/>
          </a:stretch>
        </p:blipFill>
        <p:spPr>
          <a:xfrm>
            <a:off x="9322153" y="4338735"/>
            <a:ext cx="2962913" cy="1572437"/>
          </a:xfrm>
          <a:prstGeom prst="rect">
            <a:avLst/>
          </a:prstGeom>
        </p:spPr>
      </p:pic>
      <p:sp>
        <p:nvSpPr>
          <p:cNvPr id="2" name="Прямокутник: округлені кути 1">
            <a:extLst>
              <a:ext uri="{FF2B5EF4-FFF2-40B4-BE49-F238E27FC236}">
                <a16:creationId xmlns:a16="http://schemas.microsoft.com/office/drawing/2014/main" id="{520BA171-A618-8AE7-D7E7-A4AA3F7FDE6B}"/>
              </a:ext>
            </a:extLst>
          </p:cNvPr>
          <p:cNvSpPr/>
          <p:nvPr/>
        </p:nvSpPr>
        <p:spPr>
          <a:xfrm>
            <a:off x="3979777" y="1282993"/>
            <a:ext cx="7908725" cy="893391"/>
          </a:xfrm>
          <a:prstGeom prst="round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Прямокутник: округлені кути 4">
            <a:extLst>
              <a:ext uri="{FF2B5EF4-FFF2-40B4-BE49-F238E27FC236}">
                <a16:creationId xmlns:a16="http://schemas.microsoft.com/office/drawing/2014/main" id="{9A29AFE9-3482-6983-5DA0-EEDF9DA70F96}"/>
              </a:ext>
            </a:extLst>
          </p:cNvPr>
          <p:cNvSpPr/>
          <p:nvPr/>
        </p:nvSpPr>
        <p:spPr>
          <a:xfrm>
            <a:off x="3999089" y="2579224"/>
            <a:ext cx="3001945" cy="625205"/>
          </a:xfrm>
          <a:prstGeom prst="round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Прямокутник: округлені кути 12">
            <a:extLst>
              <a:ext uri="{FF2B5EF4-FFF2-40B4-BE49-F238E27FC236}">
                <a16:creationId xmlns:a16="http://schemas.microsoft.com/office/drawing/2014/main" id="{1EF538C4-4C5F-2302-0C09-5C5E4C3A4A75}"/>
              </a:ext>
            </a:extLst>
          </p:cNvPr>
          <p:cNvSpPr/>
          <p:nvPr/>
        </p:nvSpPr>
        <p:spPr>
          <a:xfrm>
            <a:off x="3945783" y="3671171"/>
            <a:ext cx="5165879" cy="1217455"/>
          </a:xfrm>
          <a:prstGeom prst="round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uk-U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B51AD498-5B50-9569-B3ED-B0B1A5A253B8}"/>
              </a:ext>
            </a:extLst>
          </p:cNvPr>
          <p:cNvSpPr txBox="1"/>
          <p:nvPr/>
        </p:nvSpPr>
        <p:spPr>
          <a:xfrm>
            <a:off x="4031555" y="4320350"/>
            <a:ext cx="625928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крапельний</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 метод (для </a:t>
            </a: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малої</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ru-RU" sz="2000" b="1" i="0" u="none" strike="noStrike" kern="1200" cap="none" spc="0" normalizeH="0" baseline="0" noProof="0" dirty="0" err="1">
                <a:ln>
                  <a:noFill/>
                </a:ln>
                <a:solidFill>
                  <a:prstClr val="black"/>
                </a:solidFill>
                <a:effectLst/>
                <a:uLnTx/>
                <a:uFillTx/>
                <a:latin typeface="Calibri" panose="020F0502020204030204"/>
                <a:ea typeface="+mn-ea"/>
                <a:cs typeface="+mn-cs"/>
              </a:rPr>
              <a:t>кількості</a:t>
            </a:r>
            <a:r>
              <a:rPr kumimoji="0" lang="ru-RU" sz="2000" b="1" i="0" u="none" strike="noStrike" kern="1200" cap="none" spc="0" normalizeH="0" baseline="0" noProof="0" dirty="0">
                <a:ln>
                  <a:noFill/>
                </a:ln>
                <a:solidFill>
                  <a:prstClr val="black"/>
                </a:solidFill>
                <a:effectLst/>
                <a:uLnTx/>
                <a:uFillTx/>
                <a:latin typeface="Calibri" panose="020F0502020204030204"/>
                <a:ea typeface="+mn-ea"/>
                <a:cs typeface="+mn-cs"/>
              </a:rPr>
              <a:t> сечі!)</a:t>
            </a:r>
            <a:endParaRPr kumimoji="0" lang="uk-UA" sz="20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9" name="Рисунок 18">
            <a:extLst>
              <a:ext uri="{FF2B5EF4-FFF2-40B4-BE49-F238E27FC236}">
                <a16:creationId xmlns:a16="http://schemas.microsoft.com/office/drawing/2014/main" id="{F581F5F0-18F1-B53E-4062-98D2A07CB69C}"/>
              </a:ext>
            </a:extLst>
          </p:cNvPr>
          <p:cNvPicPr>
            <a:picLocks noChangeAspect="1"/>
          </p:cNvPicPr>
          <p:nvPr/>
        </p:nvPicPr>
        <p:blipFill>
          <a:blip r:embed="rId8"/>
          <a:stretch>
            <a:fillRect/>
          </a:stretch>
        </p:blipFill>
        <p:spPr>
          <a:xfrm>
            <a:off x="3913501" y="5272916"/>
            <a:ext cx="5338659" cy="1220971"/>
          </a:xfrm>
          <a:prstGeom prst="rect">
            <a:avLst/>
          </a:prstGeom>
        </p:spPr>
      </p:pic>
      <p:pic>
        <p:nvPicPr>
          <p:cNvPr id="7" name="Рисунок 6">
            <a:extLst>
              <a:ext uri="{FF2B5EF4-FFF2-40B4-BE49-F238E27FC236}">
                <a16:creationId xmlns:a16="http://schemas.microsoft.com/office/drawing/2014/main" id="{6607BD6D-46E9-6ABF-22B2-7BA40C9BED23}"/>
              </a:ext>
            </a:extLst>
          </p:cNvPr>
          <p:cNvPicPr>
            <a:picLocks noChangeAspect="1"/>
          </p:cNvPicPr>
          <p:nvPr/>
        </p:nvPicPr>
        <p:blipFill>
          <a:blip r:embed="rId9"/>
          <a:srcRect l="16269" t="37396" r="50000" b="55150"/>
          <a:stretch>
            <a:fillRect/>
          </a:stretch>
        </p:blipFill>
        <p:spPr>
          <a:xfrm>
            <a:off x="10912893" y="6566253"/>
            <a:ext cx="1279107" cy="282633"/>
          </a:xfrm>
          <a:prstGeom prst="rect">
            <a:avLst/>
          </a:prstGeom>
        </p:spPr>
      </p:pic>
    </p:spTree>
    <p:extLst>
      <p:ext uri="{BB962C8B-B14F-4D97-AF65-F5344CB8AC3E}">
        <p14:creationId xmlns:p14="http://schemas.microsoft.com/office/powerpoint/2010/main" val="746396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additive="base">
                                        <p:cTn id="41" dur="500" fill="hold"/>
                                        <p:tgtEl>
                                          <p:spTgt spid="16"/>
                                        </p:tgtEl>
                                        <p:attrNameLst>
                                          <p:attrName>ppt_x</p:attrName>
                                        </p:attrNameLst>
                                      </p:cBhvr>
                                      <p:tavLst>
                                        <p:tav tm="0">
                                          <p:val>
                                            <p:strVal val="#ppt_x"/>
                                          </p:val>
                                        </p:tav>
                                        <p:tav tm="100000">
                                          <p:val>
                                            <p:strVal val="#ppt_x"/>
                                          </p:val>
                                        </p:tav>
                                      </p:tavLst>
                                    </p:anim>
                                    <p:anim calcmode="lin" valueType="num">
                                      <p:cBhvr additive="base">
                                        <p:cTn id="4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build="allAtOnce"/>
      <p:bldP spid="16" grpId="0"/>
      <p:bldP spid="18" grpId="0" build="allAtOnce"/>
      <p:bldP spid="2" grpId="0" animBg="1"/>
      <p:bldP spid="5" grpId="0" animBg="1"/>
      <p:bldP spid="13" grpId="0" animBg="1"/>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a:extLst>
              <a:ext uri="{FF2B5EF4-FFF2-40B4-BE49-F238E27FC236}">
                <a16:creationId xmlns:a16="http://schemas.microsoft.com/office/drawing/2014/main" id="{120FFC16-BDE8-47DF-B913-02E00782C187}"/>
              </a:ext>
            </a:extLst>
          </p:cNvPr>
          <p:cNvPicPr>
            <a:picLocks noChangeAspect="1"/>
          </p:cNvPicPr>
          <p:nvPr/>
        </p:nvPicPr>
        <p:blipFill>
          <a:blip r:embed="rId2"/>
          <a:stretch>
            <a:fillRect/>
          </a:stretch>
        </p:blipFill>
        <p:spPr>
          <a:xfrm>
            <a:off x="8206831" y="3249477"/>
            <a:ext cx="3985169" cy="3608523"/>
          </a:xfrm>
          <a:prstGeom prst="rect">
            <a:avLst/>
          </a:prstGeom>
        </p:spPr>
      </p:pic>
      <p:sp>
        <p:nvSpPr>
          <p:cNvPr id="9" name="Блок-схема: альтернативний процес 12">
            <a:extLst>
              <a:ext uri="{FF2B5EF4-FFF2-40B4-BE49-F238E27FC236}">
                <a16:creationId xmlns:a16="http://schemas.microsoft.com/office/drawing/2014/main" id="{5CD2BC78-B922-493E-8B7E-A3DBAAFECE97}"/>
              </a:ext>
            </a:extLst>
          </p:cNvPr>
          <p:cNvSpPr/>
          <p:nvPr/>
        </p:nvSpPr>
        <p:spPr>
          <a:xfrm>
            <a:off x="1411702" y="1438532"/>
            <a:ext cx="4002779" cy="479563"/>
          </a:xfrm>
          <a:prstGeom prst="flowChartAlternateProcess">
            <a:avLst/>
          </a:prstGeom>
          <a:noFill/>
          <a:ln w="38100">
            <a:solidFill>
              <a:srgbClr val="458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20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Tahoma" panose="020B0604030504040204" pitchFamily="34" charset="0"/>
                <a:ea typeface="+mn-ea"/>
                <a:cs typeface="+mn-cs"/>
              </a:rPr>
              <a:t>Чітка кольорова </a:t>
            </a:r>
            <a:r>
              <a:rPr lang="uk-UA" sz="2000" b="1" dirty="0">
                <a:solidFill>
                  <a:schemeClr val="tx1"/>
                </a:solidFill>
                <a:effectLst>
                  <a:outerShdw blurRad="38100" dist="38100" dir="2700000" algn="tl">
                    <a:srgbClr val="000000">
                      <a:alpha val="43137"/>
                    </a:srgbClr>
                  </a:outerShdw>
                </a:effectLst>
                <a:latin typeface="Tahoma" panose="020B0604030504040204" pitchFamily="34" charset="0"/>
              </a:rPr>
              <a:t>шкала</a:t>
            </a:r>
            <a:endParaRPr kumimoji="0" lang="ru-RU" sz="20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Tahoma" panose="020B0604030504040204" pitchFamily="34" charset="0"/>
            </a:endParaRPr>
          </a:p>
        </p:txBody>
      </p:sp>
      <p:pic>
        <p:nvPicPr>
          <p:cNvPr id="3" name="Рисунок 2">
            <a:extLst>
              <a:ext uri="{FF2B5EF4-FFF2-40B4-BE49-F238E27FC236}">
                <a16:creationId xmlns:a16="http://schemas.microsoft.com/office/drawing/2014/main" id="{45101857-7771-4A97-A3CD-BAC51565755C}"/>
              </a:ext>
            </a:extLst>
          </p:cNvPr>
          <p:cNvPicPr>
            <a:picLocks noChangeAspect="1"/>
          </p:cNvPicPr>
          <p:nvPr/>
        </p:nvPicPr>
        <p:blipFill>
          <a:blip r:embed="rId3"/>
          <a:stretch>
            <a:fillRect/>
          </a:stretch>
        </p:blipFill>
        <p:spPr>
          <a:xfrm>
            <a:off x="10400106" y="239443"/>
            <a:ext cx="1627092" cy="807936"/>
          </a:xfrm>
          <a:prstGeom prst="rect">
            <a:avLst/>
          </a:prstGeom>
        </p:spPr>
      </p:pic>
      <p:sp>
        <p:nvSpPr>
          <p:cNvPr id="15" name="Блок-схема: альтернативний процес 12">
            <a:extLst>
              <a:ext uri="{FF2B5EF4-FFF2-40B4-BE49-F238E27FC236}">
                <a16:creationId xmlns:a16="http://schemas.microsoft.com/office/drawing/2014/main" id="{456128B0-5D3D-4203-A8E7-6035DCC26480}"/>
              </a:ext>
            </a:extLst>
          </p:cNvPr>
          <p:cNvSpPr/>
          <p:nvPr/>
        </p:nvSpPr>
        <p:spPr>
          <a:xfrm>
            <a:off x="1878190" y="353952"/>
            <a:ext cx="5611671" cy="509181"/>
          </a:xfrm>
          <a:prstGeom prst="flowChartAlternateProcess">
            <a:avLst/>
          </a:prstGeom>
          <a:noFill/>
          <a:ln w="38100">
            <a:solidFill>
              <a:srgbClr val="458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uk-UA" sz="2000" b="1" dirty="0">
                <a:solidFill>
                  <a:srgbClr val="000000"/>
                </a:solidFill>
                <a:effectLst>
                  <a:outerShdw blurRad="38100" dist="38100" dir="2700000" algn="tl">
                    <a:srgbClr val="000000">
                      <a:alpha val="43137"/>
                    </a:srgbClr>
                  </a:outerShdw>
                </a:effectLst>
                <a:latin typeface="Tahoma" panose="020B0604030504040204" pitchFamily="34" charset="0"/>
              </a:rPr>
              <a:t>РЕЗУЛЬТАТ всього за </a:t>
            </a:r>
            <a:r>
              <a:rPr lang="ru-RU" sz="2000" b="1" dirty="0">
                <a:solidFill>
                  <a:srgbClr val="FF0000"/>
                </a:solidFill>
                <a:effectLst>
                  <a:outerShdw blurRad="38100" dist="38100" dir="2700000" algn="tl">
                    <a:srgbClr val="000000">
                      <a:alpha val="43137"/>
                    </a:srgbClr>
                  </a:outerShdw>
                </a:effectLst>
                <a:latin typeface="Tahoma" panose="020B0604030504040204" pitchFamily="34" charset="0"/>
              </a:rPr>
              <a:t>60 секунд</a:t>
            </a:r>
            <a:endParaRPr kumimoji="0" lang="ru-RU" sz="20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Tahoma" panose="020B0604030504040204" pitchFamily="34" charset="0"/>
              <a:ea typeface="+mn-ea"/>
              <a:cs typeface="+mn-cs"/>
            </a:endParaRPr>
          </a:p>
        </p:txBody>
      </p:sp>
      <p:sp>
        <p:nvSpPr>
          <p:cNvPr id="5" name="TextBox 4">
            <a:extLst>
              <a:ext uri="{FF2B5EF4-FFF2-40B4-BE49-F238E27FC236}">
                <a16:creationId xmlns:a16="http://schemas.microsoft.com/office/drawing/2014/main" id="{76EECC59-28DC-4C92-8671-544A05DECE01}"/>
              </a:ext>
            </a:extLst>
          </p:cNvPr>
          <p:cNvSpPr txBox="1"/>
          <p:nvPr/>
        </p:nvSpPr>
        <p:spPr>
          <a:xfrm>
            <a:off x="639179" y="953489"/>
            <a:ext cx="9760927" cy="369332"/>
          </a:xfrm>
          <a:prstGeom prst="rect">
            <a:avLst/>
          </a:prstGeom>
          <a:noFill/>
        </p:spPr>
        <p:txBody>
          <a:bodyPr wrap="square" rtlCol="0">
            <a:spAutoFit/>
          </a:bodyPr>
          <a:lstStyle/>
          <a:p>
            <a:r>
              <a:rPr lang="uk-UA" i="1" dirty="0"/>
              <a:t>Дозволяє </a:t>
            </a:r>
            <a:r>
              <a:rPr lang="uk-UA" b="1" i="1" dirty="0"/>
              <a:t>одразу приймати рішення щодо лікування</a:t>
            </a:r>
            <a:r>
              <a:rPr lang="uk-UA" i="1" dirty="0"/>
              <a:t>, регідратації чи госпіталізації</a:t>
            </a:r>
          </a:p>
        </p:txBody>
      </p:sp>
      <p:sp>
        <p:nvSpPr>
          <p:cNvPr id="6" name="TextBox 5">
            <a:extLst>
              <a:ext uri="{FF2B5EF4-FFF2-40B4-BE49-F238E27FC236}">
                <a16:creationId xmlns:a16="http://schemas.microsoft.com/office/drawing/2014/main" id="{9C29C6B0-2BA7-4AE7-B05E-778B46F37822}"/>
              </a:ext>
            </a:extLst>
          </p:cNvPr>
          <p:cNvSpPr txBox="1"/>
          <p:nvPr/>
        </p:nvSpPr>
        <p:spPr>
          <a:xfrm>
            <a:off x="320854" y="1942978"/>
            <a:ext cx="11463604" cy="646331"/>
          </a:xfrm>
          <a:prstGeom prst="rect">
            <a:avLst/>
          </a:prstGeom>
          <a:noFill/>
        </p:spPr>
        <p:txBody>
          <a:bodyPr wrap="square" rtlCol="0">
            <a:spAutoFit/>
          </a:bodyPr>
          <a:lstStyle/>
          <a:p>
            <a:r>
              <a:rPr lang="uk-UA" i="1" dirty="0"/>
              <a:t>Дозволяє  легко інтерпретувати результат та </a:t>
            </a:r>
            <a:r>
              <a:rPr lang="uk-UA" b="1" i="1" dirty="0"/>
              <a:t>знижує ймовірність неправильного трактування, особливо при великій кількості пацієнтів. </a:t>
            </a:r>
          </a:p>
        </p:txBody>
      </p:sp>
      <p:sp>
        <p:nvSpPr>
          <p:cNvPr id="10" name="Блок-схема: альтернативний процес 12">
            <a:extLst>
              <a:ext uri="{FF2B5EF4-FFF2-40B4-BE49-F238E27FC236}">
                <a16:creationId xmlns:a16="http://schemas.microsoft.com/office/drawing/2014/main" id="{5E6D8C9A-CF6A-4FA4-A129-17F213D67961}"/>
              </a:ext>
            </a:extLst>
          </p:cNvPr>
          <p:cNvSpPr/>
          <p:nvPr/>
        </p:nvSpPr>
        <p:spPr>
          <a:xfrm>
            <a:off x="320854" y="2674046"/>
            <a:ext cx="5484045" cy="466344"/>
          </a:xfrm>
          <a:prstGeom prst="flowChartAlternateProcess">
            <a:avLst/>
          </a:prstGeom>
          <a:noFill/>
          <a:ln w="38100">
            <a:solidFill>
              <a:srgbClr val="458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ru-RU" sz="2000" b="1"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Tahoma" panose="020B0604030504040204" pitchFamily="34" charset="0"/>
                <a:ea typeface="+mn-ea"/>
                <a:cs typeface="+mn-cs"/>
              </a:rPr>
              <a:t>ПОРОГОВИЙ РІВЕНЬ </a:t>
            </a:r>
            <a:r>
              <a:rPr lang="uk-UA" sz="2000" dirty="0">
                <a:solidFill>
                  <a:srgbClr val="000000"/>
                </a:solidFill>
                <a:effectLst>
                  <a:outerShdw blurRad="38100" dist="38100" dir="2700000" algn="tl">
                    <a:srgbClr val="000000">
                      <a:alpha val="43137"/>
                    </a:srgbClr>
                  </a:outerShdw>
                </a:effectLst>
                <a:latin typeface="Tahoma" panose="020B0604030504040204" pitchFamily="34" charset="0"/>
              </a:rPr>
              <a:t>- </a:t>
            </a:r>
            <a:r>
              <a:rPr kumimoji="0" lang="ru-RU" sz="20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Tahoma" panose="020B0604030504040204" pitchFamily="34" charset="0"/>
                <a:ea typeface="+mn-ea"/>
                <a:cs typeface="+mn-cs"/>
              </a:rPr>
              <a:t>0,5 ммоль/л</a:t>
            </a:r>
          </a:p>
        </p:txBody>
      </p:sp>
      <p:sp>
        <p:nvSpPr>
          <p:cNvPr id="11" name="TextBox 10">
            <a:extLst>
              <a:ext uri="{FF2B5EF4-FFF2-40B4-BE49-F238E27FC236}">
                <a16:creationId xmlns:a16="http://schemas.microsoft.com/office/drawing/2014/main" id="{A20CDD5C-7B98-43A7-89A1-45C463CBB8A7}"/>
              </a:ext>
            </a:extLst>
          </p:cNvPr>
          <p:cNvSpPr txBox="1"/>
          <p:nvPr/>
        </p:nvSpPr>
        <p:spPr>
          <a:xfrm>
            <a:off x="255564" y="3225127"/>
            <a:ext cx="8856921" cy="923330"/>
          </a:xfrm>
          <a:prstGeom prst="rect">
            <a:avLst/>
          </a:prstGeom>
          <a:noFill/>
        </p:spPr>
        <p:txBody>
          <a:bodyPr wrap="square" rtlCol="0">
            <a:spAutoFit/>
          </a:bodyPr>
          <a:lstStyle/>
          <a:p>
            <a:r>
              <a:rPr lang="ru-RU" i="1" dirty="0"/>
              <a:t>Допоможе виявити ацетонемічний синдром </a:t>
            </a:r>
            <a:r>
              <a:rPr lang="ru-RU" b="1" i="1" dirty="0"/>
              <a:t>ще до появи специфічного запаху</a:t>
            </a:r>
          </a:p>
          <a:p>
            <a:r>
              <a:rPr lang="ru-RU" b="1" i="1" dirty="0"/>
              <a:t> з рота</a:t>
            </a:r>
            <a:r>
              <a:rPr lang="ru-RU" i="1" dirty="0"/>
              <a:t>, що дає змогу </a:t>
            </a:r>
            <a:r>
              <a:rPr lang="ru-RU" b="1" i="1" dirty="0"/>
              <a:t>запобігти розвитку кризу</a:t>
            </a:r>
            <a:r>
              <a:rPr lang="ru-RU" dirty="0"/>
              <a:t>.</a:t>
            </a:r>
            <a:endParaRPr lang="ru-RU" i="1" dirty="0"/>
          </a:p>
          <a:p>
            <a:endParaRPr lang="uk-UA" dirty="0"/>
          </a:p>
        </p:txBody>
      </p:sp>
      <p:sp>
        <p:nvSpPr>
          <p:cNvPr id="13" name="Блок-схема: альтернативний процес 12">
            <a:extLst>
              <a:ext uri="{FF2B5EF4-FFF2-40B4-BE49-F238E27FC236}">
                <a16:creationId xmlns:a16="http://schemas.microsoft.com/office/drawing/2014/main" id="{580722A8-DD3F-46A3-9676-A4FD6ED3BE22}"/>
              </a:ext>
            </a:extLst>
          </p:cNvPr>
          <p:cNvSpPr/>
          <p:nvPr/>
        </p:nvSpPr>
        <p:spPr>
          <a:xfrm>
            <a:off x="255565" y="3954420"/>
            <a:ext cx="7830198" cy="537195"/>
          </a:xfrm>
          <a:prstGeom prst="flowChartAlternateProcess">
            <a:avLst/>
          </a:prstGeom>
          <a:noFill/>
          <a:ln w="38100">
            <a:solidFill>
              <a:srgbClr val="458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2000" b="1"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Tahoma" panose="020B0604030504040204" pitchFamily="34" charset="0"/>
                <a:ea typeface="+mn-ea"/>
                <a:cs typeface="+mn-cs"/>
              </a:rPr>
              <a:t>Термін зберігання </a:t>
            </a:r>
            <a:r>
              <a:rPr kumimoji="0" lang="uk-UA" sz="20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Tahoma" panose="020B0604030504040204" pitchFamily="34" charset="0"/>
                <a:ea typeface="+mn-ea"/>
                <a:cs typeface="+mn-cs"/>
              </a:rPr>
              <a:t>180 діб </a:t>
            </a:r>
            <a:r>
              <a:rPr kumimoji="0" lang="uk-UA" sz="2000" b="1"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Tahoma" panose="020B0604030504040204" pitchFamily="34" charset="0"/>
                <a:ea typeface="+mn-ea"/>
                <a:cs typeface="+mn-cs"/>
              </a:rPr>
              <a:t>після відкриття контейнеру</a:t>
            </a:r>
            <a:endParaRPr kumimoji="0" lang="ru-RU" sz="20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Tahoma" panose="020B0604030504040204" pitchFamily="34" charset="0"/>
              <a:ea typeface="+mn-ea"/>
              <a:cs typeface="+mn-cs"/>
            </a:endParaRPr>
          </a:p>
        </p:txBody>
      </p:sp>
      <p:sp>
        <p:nvSpPr>
          <p:cNvPr id="14" name="TextBox 13">
            <a:extLst>
              <a:ext uri="{FF2B5EF4-FFF2-40B4-BE49-F238E27FC236}">
                <a16:creationId xmlns:a16="http://schemas.microsoft.com/office/drawing/2014/main" id="{DE3A22E6-1428-4660-9AA3-95C49C63191B}"/>
              </a:ext>
            </a:extLst>
          </p:cNvPr>
          <p:cNvSpPr txBox="1"/>
          <p:nvPr/>
        </p:nvSpPr>
        <p:spPr>
          <a:xfrm>
            <a:off x="255564" y="4564091"/>
            <a:ext cx="8094797" cy="1200329"/>
          </a:xfrm>
          <a:prstGeom prst="rect">
            <a:avLst/>
          </a:prstGeom>
          <a:noFill/>
        </p:spPr>
        <p:txBody>
          <a:bodyPr wrap="square" rtlCol="0">
            <a:spAutoFit/>
          </a:bodyPr>
          <a:lstStyle/>
          <a:p>
            <a:r>
              <a:rPr lang="ru-RU" b="1" i="1" dirty="0"/>
              <a:t>Над</a:t>
            </a:r>
            <a:r>
              <a:rPr lang="uk-UA" b="1" i="1" dirty="0"/>
              <a:t>ійний та точний </a:t>
            </a:r>
            <a:r>
              <a:rPr lang="uk-UA" i="1" dirty="0"/>
              <a:t>результат тесту </a:t>
            </a:r>
            <a:r>
              <a:rPr lang="uk-UA" b="1" i="1" dirty="0"/>
              <a:t>впродовж всього терміну придатності</a:t>
            </a:r>
            <a:r>
              <a:rPr lang="uk-UA" i="1" dirty="0"/>
              <a:t>. </a:t>
            </a:r>
            <a:r>
              <a:rPr lang="uk-UA" altLang="uk-UA" i="1" dirty="0"/>
              <a:t>Зменшує ризик клінічних помилок, особливо у випадках, коли рішення потрібно приймати швидко.</a:t>
            </a:r>
            <a:endParaRPr lang="ru-RU" i="1" dirty="0"/>
          </a:p>
          <a:p>
            <a:endParaRPr lang="uk-UA" dirty="0"/>
          </a:p>
        </p:txBody>
      </p:sp>
      <p:sp>
        <p:nvSpPr>
          <p:cNvPr id="18" name="Блок-схема: альтернативний процес 12">
            <a:extLst>
              <a:ext uri="{FF2B5EF4-FFF2-40B4-BE49-F238E27FC236}">
                <a16:creationId xmlns:a16="http://schemas.microsoft.com/office/drawing/2014/main" id="{1D89A9F3-5A97-4927-BCD0-A47CAC972376}"/>
              </a:ext>
            </a:extLst>
          </p:cNvPr>
          <p:cNvSpPr/>
          <p:nvPr/>
        </p:nvSpPr>
        <p:spPr>
          <a:xfrm>
            <a:off x="723333" y="5573955"/>
            <a:ext cx="5995694" cy="439629"/>
          </a:xfrm>
          <a:prstGeom prst="flowChartAlternateProcess">
            <a:avLst/>
          </a:prstGeom>
          <a:noFill/>
          <a:ln w="38100">
            <a:solidFill>
              <a:srgbClr val="458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20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Tahoma" panose="020B0604030504040204" pitchFamily="34" charset="0"/>
                <a:ea typeface="+mn-ea"/>
                <a:cs typeface="+mn-cs"/>
              </a:rPr>
              <a:t>50, 25 та 5 тест-смужок </a:t>
            </a:r>
            <a:r>
              <a:rPr kumimoji="0" lang="uk-UA" sz="20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Tahoma" panose="020B0604030504040204" pitchFamily="34" charset="0"/>
                <a:ea typeface="+mn-ea"/>
                <a:cs typeface="+mn-cs"/>
              </a:rPr>
              <a:t>в упаковці </a:t>
            </a:r>
            <a:endParaRPr kumimoji="0" lang="ru-RU" sz="20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Tahoma" panose="020B0604030504040204" pitchFamily="34" charset="0"/>
              <a:ea typeface="+mn-ea"/>
              <a:cs typeface="+mn-cs"/>
            </a:endParaRPr>
          </a:p>
        </p:txBody>
      </p:sp>
      <p:sp>
        <p:nvSpPr>
          <p:cNvPr id="19" name="TextBox 18">
            <a:extLst>
              <a:ext uri="{FF2B5EF4-FFF2-40B4-BE49-F238E27FC236}">
                <a16:creationId xmlns:a16="http://schemas.microsoft.com/office/drawing/2014/main" id="{24FD4C6C-0560-4C5B-AC9D-624B1218CC4D}"/>
              </a:ext>
            </a:extLst>
          </p:cNvPr>
          <p:cNvSpPr txBox="1"/>
          <p:nvPr/>
        </p:nvSpPr>
        <p:spPr>
          <a:xfrm>
            <a:off x="658043" y="6084252"/>
            <a:ext cx="7284190" cy="369332"/>
          </a:xfrm>
          <a:prstGeom prst="rect">
            <a:avLst/>
          </a:prstGeom>
          <a:noFill/>
        </p:spPr>
        <p:txBody>
          <a:bodyPr wrap="square" rtlCol="0">
            <a:spAutoFit/>
          </a:bodyPr>
          <a:lstStyle/>
          <a:p>
            <a:r>
              <a:rPr lang="ru-RU" i="1" dirty="0"/>
              <a:t>Пацієнт може обрати оптимальний варіант </a:t>
            </a:r>
            <a:r>
              <a:rPr lang="ru-RU" b="1" i="1" dirty="0"/>
              <a:t>без зайвих витрат.</a:t>
            </a:r>
            <a:endParaRPr lang="uk-UA" b="1" dirty="0"/>
          </a:p>
        </p:txBody>
      </p:sp>
    </p:spTree>
    <p:extLst>
      <p:ext uri="{BB962C8B-B14F-4D97-AF65-F5344CB8AC3E}">
        <p14:creationId xmlns:p14="http://schemas.microsoft.com/office/powerpoint/2010/main" val="3057812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75C4AF60-CD32-42EB-A6E7-C71716F2E9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5" y="16524"/>
            <a:ext cx="6841475" cy="6841475"/>
          </a:xfrm>
          <a:prstGeom prst="rect">
            <a:avLst/>
          </a:prstGeom>
          <a:solidFill>
            <a:srgbClr val="E0F0FF"/>
          </a:solidFill>
        </p:spPr>
      </p:pic>
      <p:sp>
        <p:nvSpPr>
          <p:cNvPr id="13" name="Прямоугольник: скругленные углы 12">
            <a:extLst>
              <a:ext uri="{FF2B5EF4-FFF2-40B4-BE49-F238E27FC236}">
                <a16:creationId xmlns:a16="http://schemas.microsoft.com/office/drawing/2014/main" id="{57F8DC8A-7009-454B-9E1F-53C3E0434D96}"/>
              </a:ext>
            </a:extLst>
          </p:cNvPr>
          <p:cNvSpPr/>
          <p:nvPr/>
        </p:nvSpPr>
        <p:spPr>
          <a:xfrm>
            <a:off x="1039562" y="675384"/>
            <a:ext cx="4577040" cy="943514"/>
          </a:xfrm>
          <a:prstGeom prst="roundRect">
            <a:avLst/>
          </a:prstGeom>
          <a:gradFill>
            <a:gsLst>
              <a:gs pos="0">
                <a:srgbClr val="B7CCE9"/>
              </a:gs>
              <a:gs pos="0">
                <a:srgbClr val="CFE1F7"/>
              </a:gs>
              <a:gs pos="57000">
                <a:srgbClr val="CFE1F7"/>
              </a:gs>
              <a:gs pos="100000">
                <a:schemeClr val="accent1">
                  <a:lumMod val="30000"/>
                  <a:lumOff val="70000"/>
                </a:schemeClr>
              </a:gs>
            </a:gsLst>
            <a:lin ang="10800000" scaled="1"/>
          </a:gradFill>
          <a:ln>
            <a:solidFill>
              <a:srgbClr val="CFE1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rPr>
              <a:t>CITOLAB™ K </a:t>
            </a:r>
            <a:r>
              <a:rPr lang="uk-UA" sz="2800" b="1" dirty="0">
                <a:solidFill>
                  <a:srgbClr val="242A98"/>
                </a:solidFill>
              </a:rPr>
              <a:t>№5</a:t>
            </a:r>
            <a:r>
              <a:rPr lang="en-US" sz="2800" b="1" dirty="0">
                <a:solidFill>
                  <a:srgbClr val="242A98"/>
                </a:solidFill>
              </a:rPr>
              <a:t>0</a:t>
            </a:r>
            <a:endParaRPr lang="uk-UA" sz="2800" b="1" dirty="0">
              <a:solidFill>
                <a:srgbClr val="242A98"/>
              </a:solidFill>
            </a:endParaRPr>
          </a:p>
        </p:txBody>
      </p:sp>
      <p:pic>
        <p:nvPicPr>
          <p:cNvPr id="14" name="Рисунок 13">
            <a:extLst>
              <a:ext uri="{FF2B5EF4-FFF2-40B4-BE49-F238E27FC236}">
                <a16:creationId xmlns:a16="http://schemas.microsoft.com/office/drawing/2014/main" id="{98136807-FF28-4A89-8661-91AC9874787F}"/>
              </a:ext>
            </a:extLst>
          </p:cNvPr>
          <p:cNvPicPr>
            <a:picLocks noChangeAspect="1"/>
          </p:cNvPicPr>
          <p:nvPr/>
        </p:nvPicPr>
        <p:blipFill>
          <a:blip r:embed="rId3"/>
          <a:stretch>
            <a:fillRect/>
          </a:stretch>
        </p:blipFill>
        <p:spPr>
          <a:xfrm>
            <a:off x="9643475" y="6143989"/>
            <a:ext cx="2548525" cy="729447"/>
          </a:xfrm>
          <a:prstGeom prst="rect">
            <a:avLst/>
          </a:prstGeom>
        </p:spPr>
      </p:pic>
      <p:sp>
        <p:nvSpPr>
          <p:cNvPr id="9" name="TextBox 8">
            <a:extLst>
              <a:ext uri="{FF2B5EF4-FFF2-40B4-BE49-F238E27FC236}">
                <a16:creationId xmlns:a16="http://schemas.microsoft.com/office/drawing/2014/main" id="{2EC41ACA-A163-4E7E-973A-5D37AD086278}"/>
              </a:ext>
            </a:extLst>
          </p:cNvPr>
          <p:cNvSpPr txBox="1"/>
          <p:nvPr/>
        </p:nvSpPr>
        <p:spPr>
          <a:xfrm>
            <a:off x="535492" y="1943300"/>
            <a:ext cx="5711196" cy="1477328"/>
          </a:xfrm>
          <a:prstGeom prst="rect">
            <a:avLst/>
          </a:prstGeom>
          <a:noFill/>
        </p:spPr>
        <p:txBody>
          <a:bodyPr wrap="square" rtlCol="0">
            <a:spAutoFit/>
          </a:bodyPr>
          <a:lstStyle/>
          <a:p>
            <a:r>
              <a:rPr lang="en-US" b="1" dirty="0"/>
              <a:t>CITOLAB™ K №50</a:t>
            </a:r>
            <a:r>
              <a:rPr lang="en-US" dirty="0"/>
              <a:t> — </a:t>
            </a:r>
            <a:r>
              <a:rPr lang="uk-UA" dirty="0"/>
              <a:t>це оптимальне рішення для пацієнтів </a:t>
            </a:r>
            <a:r>
              <a:rPr lang="uk-UA" b="1" dirty="0">
                <a:solidFill>
                  <a:srgbClr val="FF0000"/>
                </a:solidFill>
              </a:rPr>
              <a:t>з хронічною ацетонемією</a:t>
            </a:r>
            <a:r>
              <a:rPr lang="uk-UA" dirty="0"/>
              <a:t>, які потребують </a:t>
            </a:r>
            <a:r>
              <a:rPr lang="uk-UA" b="1" dirty="0"/>
              <a:t>частого та регулярного контролю</a:t>
            </a:r>
            <a:r>
              <a:rPr lang="en-US" b="1" dirty="0"/>
              <a:t>.</a:t>
            </a:r>
            <a:endParaRPr lang="uk-UA" b="1" dirty="0"/>
          </a:p>
          <a:p>
            <a:endParaRPr lang="en-US" b="1" dirty="0"/>
          </a:p>
          <a:p>
            <a:endParaRPr lang="uk-UA" dirty="0"/>
          </a:p>
        </p:txBody>
      </p:sp>
      <p:pic>
        <p:nvPicPr>
          <p:cNvPr id="4" name="Рисунок 3">
            <a:extLst>
              <a:ext uri="{FF2B5EF4-FFF2-40B4-BE49-F238E27FC236}">
                <a16:creationId xmlns:a16="http://schemas.microsoft.com/office/drawing/2014/main" id="{56D4820D-9C56-4E99-BF44-79078FB3CD43}"/>
              </a:ext>
            </a:extLst>
          </p:cNvPr>
          <p:cNvPicPr>
            <a:picLocks noChangeAspect="1"/>
          </p:cNvPicPr>
          <p:nvPr/>
        </p:nvPicPr>
        <p:blipFill>
          <a:blip r:embed="rId4"/>
          <a:stretch>
            <a:fillRect/>
          </a:stretch>
        </p:blipFill>
        <p:spPr>
          <a:xfrm>
            <a:off x="7119894" y="-3105"/>
            <a:ext cx="5047162" cy="5428240"/>
          </a:xfrm>
          <a:prstGeom prst="rect">
            <a:avLst/>
          </a:prstGeom>
        </p:spPr>
      </p:pic>
      <p:pic>
        <p:nvPicPr>
          <p:cNvPr id="10" name="Рисунок 9">
            <a:extLst>
              <a:ext uri="{FF2B5EF4-FFF2-40B4-BE49-F238E27FC236}">
                <a16:creationId xmlns:a16="http://schemas.microsoft.com/office/drawing/2014/main" id="{9DDAB3A5-CF3D-41D5-8165-A42629985FD8}"/>
              </a:ext>
            </a:extLst>
          </p:cNvPr>
          <p:cNvPicPr>
            <a:picLocks noChangeAspect="1"/>
          </p:cNvPicPr>
          <p:nvPr/>
        </p:nvPicPr>
        <p:blipFill>
          <a:blip r:embed="rId5"/>
          <a:stretch>
            <a:fillRect/>
          </a:stretch>
        </p:blipFill>
        <p:spPr>
          <a:xfrm>
            <a:off x="5044970" y="4492762"/>
            <a:ext cx="1081751" cy="2255175"/>
          </a:xfrm>
          <a:prstGeom prst="rect">
            <a:avLst/>
          </a:prstGeom>
        </p:spPr>
      </p:pic>
      <p:pic>
        <p:nvPicPr>
          <p:cNvPr id="12" name="Рисунок 11">
            <a:extLst>
              <a:ext uri="{FF2B5EF4-FFF2-40B4-BE49-F238E27FC236}">
                <a16:creationId xmlns:a16="http://schemas.microsoft.com/office/drawing/2014/main" id="{9D650593-25D1-4D7F-AEA2-B0C229923F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29342" y="4492762"/>
            <a:ext cx="2255175" cy="2255175"/>
          </a:xfrm>
          <a:prstGeom prst="rect">
            <a:avLst/>
          </a:prstGeom>
        </p:spPr>
      </p:pic>
      <p:sp>
        <p:nvSpPr>
          <p:cNvPr id="5" name="TextBox 4">
            <a:extLst>
              <a:ext uri="{FF2B5EF4-FFF2-40B4-BE49-F238E27FC236}">
                <a16:creationId xmlns:a16="http://schemas.microsoft.com/office/drawing/2014/main" id="{2D36C2D7-5727-4133-9717-2CD32154975C}"/>
              </a:ext>
            </a:extLst>
          </p:cNvPr>
          <p:cNvSpPr txBox="1"/>
          <p:nvPr/>
        </p:nvSpPr>
        <p:spPr>
          <a:xfrm>
            <a:off x="827600" y="3054908"/>
            <a:ext cx="3848290" cy="2585323"/>
          </a:xfrm>
          <a:prstGeom prst="rect">
            <a:avLst/>
          </a:prstGeom>
          <a:noFill/>
        </p:spPr>
        <p:txBody>
          <a:bodyPr wrap="square" rtlCol="0">
            <a:spAutoFit/>
          </a:bodyPr>
          <a:lstStyle/>
          <a:p>
            <a:pPr marL="285750" indent="-285750">
              <a:buFont typeface="Wingdings" panose="05000000000000000000" pitchFamily="2" charset="2"/>
              <a:buChar char="§"/>
            </a:pPr>
            <a:r>
              <a:rPr lang="uk-UA" b="1" dirty="0"/>
              <a:t>довготривалий моніторинг  </a:t>
            </a:r>
            <a:r>
              <a:rPr lang="uk-UA" dirty="0"/>
              <a:t>(термін придатності після відкриття 180 днів) - </a:t>
            </a:r>
            <a:r>
              <a:rPr lang="uk-UA" b="1" dirty="0"/>
              <a:t>впевненість в точності результату.</a:t>
            </a:r>
          </a:p>
          <a:p>
            <a:pPr marL="285750" indent="-285750">
              <a:buFont typeface="Wingdings" panose="05000000000000000000" pitchFamily="2" charset="2"/>
              <a:buChar char="§"/>
            </a:pPr>
            <a:endParaRPr lang="uk-UA" b="1" dirty="0"/>
          </a:p>
          <a:p>
            <a:pPr marL="285750" indent="-285750">
              <a:buFont typeface="Wingdings" panose="05000000000000000000" pitchFamily="2" charset="2"/>
              <a:buChar char="§"/>
            </a:pPr>
            <a:r>
              <a:rPr lang="uk-UA" b="1" dirty="0"/>
              <a:t>Зручно використовувати вдома</a:t>
            </a:r>
            <a:r>
              <a:rPr lang="uk-UA" dirty="0"/>
              <a:t> — батьки мають інструмент під рукою у будь-який момент.</a:t>
            </a:r>
          </a:p>
          <a:p>
            <a:endParaRPr lang="uk-UA" dirty="0"/>
          </a:p>
        </p:txBody>
      </p:sp>
    </p:spTree>
    <p:extLst>
      <p:ext uri="{BB962C8B-B14F-4D97-AF65-F5344CB8AC3E}">
        <p14:creationId xmlns:p14="http://schemas.microsoft.com/office/powerpoint/2010/main" val="3159787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F2DDE8F4-6930-46E1-A8C8-56B4A67F52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765"/>
            <a:ext cx="4682169" cy="6858000"/>
          </a:xfrm>
          <a:prstGeom prst="rect">
            <a:avLst/>
          </a:prstGeom>
        </p:spPr>
      </p:pic>
      <p:pic>
        <p:nvPicPr>
          <p:cNvPr id="3" name="Рисунок 2">
            <a:extLst>
              <a:ext uri="{FF2B5EF4-FFF2-40B4-BE49-F238E27FC236}">
                <a16:creationId xmlns:a16="http://schemas.microsoft.com/office/drawing/2014/main" id="{E046838E-51CC-43F0-8640-1235E1230486}"/>
              </a:ext>
            </a:extLst>
          </p:cNvPr>
          <p:cNvPicPr>
            <a:picLocks noChangeAspect="1"/>
          </p:cNvPicPr>
          <p:nvPr/>
        </p:nvPicPr>
        <p:blipFill>
          <a:blip r:embed="rId3"/>
          <a:stretch>
            <a:fillRect/>
          </a:stretch>
        </p:blipFill>
        <p:spPr>
          <a:xfrm>
            <a:off x="10810682" y="6038572"/>
            <a:ext cx="1381318" cy="685896"/>
          </a:xfrm>
          <a:prstGeom prst="rect">
            <a:avLst/>
          </a:prstGeom>
        </p:spPr>
      </p:pic>
      <p:sp>
        <p:nvSpPr>
          <p:cNvPr id="6" name="TextBox 5">
            <a:extLst>
              <a:ext uri="{FF2B5EF4-FFF2-40B4-BE49-F238E27FC236}">
                <a16:creationId xmlns:a16="http://schemas.microsoft.com/office/drawing/2014/main" id="{D76E8EDF-8BC9-43D3-B142-725DC05EE875}"/>
              </a:ext>
            </a:extLst>
          </p:cNvPr>
          <p:cNvSpPr txBox="1"/>
          <p:nvPr/>
        </p:nvSpPr>
        <p:spPr>
          <a:xfrm>
            <a:off x="5076186" y="1439131"/>
            <a:ext cx="6757073" cy="3170099"/>
          </a:xfrm>
          <a:prstGeom prst="rect">
            <a:avLst/>
          </a:prstGeom>
          <a:noFill/>
        </p:spPr>
        <p:txBody>
          <a:bodyPr wrap="square" rtlCol="0">
            <a:spAutoFit/>
          </a:bodyPr>
          <a:lstStyle/>
          <a:p>
            <a:pPr marL="342900" indent="-342900">
              <a:buFont typeface="Wingdings" panose="05000000000000000000" pitchFamily="2" charset="2"/>
              <a:buChar char="Ø"/>
            </a:pPr>
            <a:r>
              <a:rPr lang="uk-UA" sz="2000" dirty="0"/>
              <a:t>Можливість </a:t>
            </a:r>
            <a:r>
              <a:rPr lang="uk-UA" sz="2000" b="1" dirty="0">
                <a:solidFill>
                  <a:srgbClr val="FF0000"/>
                </a:solidFill>
              </a:rPr>
              <a:t>самостійно</a:t>
            </a:r>
            <a:r>
              <a:rPr lang="uk-UA" sz="2000" dirty="0">
                <a:solidFill>
                  <a:srgbClr val="FF0000"/>
                </a:solidFill>
              </a:rPr>
              <a:t> </a:t>
            </a:r>
            <a:r>
              <a:rPr lang="uk-UA" sz="2000" dirty="0"/>
              <a:t>контролювати стан дитини вдома. </a:t>
            </a:r>
          </a:p>
          <a:p>
            <a:pPr marL="342900" indent="-342900">
              <a:buFont typeface="Wingdings" panose="05000000000000000000" pitchFamily="2" charset="2"/>
              <a:buChar char="Ø"/>
            </a:pPr>
            <a:endParaRPr lang="uk-UA" sz="2000" dirty="0"/>
          </a:p>
          <a:p>
            <a:pPr marL="342900" indent="-342900">
              <a:buFont typeface="Wingdings" panose="05000000000000000000" pitchFamily="2" charset="2"/>
              <a:buChar char="Ø"/>
            </a:pPr>
            <a:r>
              <a:rPr lang="uk-UA" sz="2000" b="1" dirty="0">
                <a:solidFill>
                  <a:srgbClr val="242A98"/>
                </a:solidFill>
              </a:rPr>
              <a:t>50 тест-смужок, 25 тест</a:t>
            </a:r>
            <a:r>
              <a:rPr lang="uk-UA" sz="2000" dirty="0">
                <a:solidFill>
                  <a:srgbClr val="242A98"/>
                </a:solidFill>
              </a:rPr>
              <a:t>-</a:t>
            </a:r>
            <a:r>
              <a:rPr lang="uk-UA" sz="2000" b="1" dirty="0">
                <a:solidFill>
                  <a:srgbClr val="242A98"/>
                </a:solidFill>
              </a:rPr>
              <a:t>смужок</a:t>
            </a:r>
            <a:r>
              <a:rPr lang="uk-UA" sz="2000" dirty="0">
                <a:solidFill>
                  <a:srgbClr val="242A98"/>
                </a:solidFill>
              </a:rPr>
              <a:t> та </a:t>
            </a:r>
            <a:r>
              <a:rPr lang="uk-UA" sz="2000" b="1" dirty="0">
                <a:solidFill>
                  <a:srgbClr val="242A98"/>
                </a:solidFill>
              </a:rPr>
              <a:t>5 тест-смужок</a:t>
            </a:r>
            <a:r>
              <a:rPr lang="uk-UA" sz="2000" dirty="0">
                <a:solidFill>
                  <a:srgbClr val="242A98"/>
                </a:solidFill>
              </a:rPr>
              <a:t> </a:t>
            </a:r>
            <a:r>
              <a:rPr lang="uk-UA" sz="2000" dirty="0"/>
              <a:t>—  дозволяє </a:t>
            </a:r>
            <a:r>
              <a:rPr lang="uk-UA" sz="2000" b="1" dirty="0">
                <a:solidFill>
                  <a:srgbClr val="FF0000"/>
                </a:solidFill>
              </a:rPr>
              <a:t>адаптувати рекомендацію </a:t>
            </a:r>
            <a:r>
              <a:rPr lang="uk-UA" sz="2000" dirty="0"/>
              <a:t>— від одноразового тестування до тривалого моніторингу.</a:t>
            </a:r>
          </a:p>
          <a:p>
            <a:endParaRPr lang="uk-UA" sz="2000" dirty="0"/>
          </a:p>
          <a:p>
            <a:pPr marL="342900" indent="-342900">
              <a:buFont typeface="Wingdings" panose="05000000000000000000" pitchFamily="2" charset="2"/>
              <a:buChar char="Ø"/>
            </a:pPr>
            <a:r>
              <a:rPr lang="uk-UA" sz="2000" dirty="0"/>
              <a:t>Точність </a:t>
            </a:r>
            <a:r>
              <a:rPr lang="ru-RU" sz="2000" b="1" dirty="0">
                <a:solidFill>
                  <a:srgbClr val="242A98"/>
                </a:solidFill>
              </a:rPr>
              <a:t>0,5 ммоль/л </a:t>
            </a:r>
            <a:r>
              <a:rPr lang="uk-UA" sz="2000" b="1" dirty="0">
                <a:solidFill>
                  <a:srgbClr val="242A98"/>
                </a:solidFill>
              </a:rPr>
              <a:t> </a:t>
            </a:r>
            <a:r>
              <a:rPr lang="uk-UA" sz="2000" dirty="0"/>
              <a:t>забезпечує  впевненість у діагнозі та дозволяє своєчасно призначити ефективне лікування  </a:t>
            </a:r>
            <a:r>
              <a:rPr lang="uk-UA" sz="2000" b="1" dirty="0">
                <a:solidFill>
                  <a:srgbClr val="FF0000"/>
                </a:solidFill>
              </a:rPr>
              <a:t>навіть на відстані</a:t>
            </a:r>
            <a:endParaRPr lang="uk-UA" sz="2000" dirty="0"/>
          </a:p>
        </p:txBody>
      </p:sp>
      <p:sp>
        <p:nvSpPr>
          <p:cNvPr id="10" name="Заголовок 1">
            <a:extLst>
              <a:ext uri="{FF2B5EF4-FFF2-40B4-BE49-F238E27FC236}">
                <a16:creationId xmlns:a16="http://schemas.microsoft.com/office/drawing/2014/main" id="{2DEDE5B5-A600-41F6-97B7-3739BEAA8710}"/>
              </a:ext>
            </a:extLst>
          </p:cNvPr>
          <p:cNvSpPr>
            <a:spLocks noGrp="1"/>
          </p:cNvSpPr>
          <p:nvPr>
            <p:ph type="ctrTitle"/>
          </p:nvPr>
        </p:nvSpPr>
        <p:spPr>
          <a:xfrm>
            <a:off x="5299652" y="4752527"/>
            <a:ext cx="7148296" cy="2115238"/>
          </a:xfrm>
        </p:spPr>
        <p:txBody>
          <a:bodyPr>
            <a:noAutofit/>
          </a:bodyPr>
          <a:lstStyle/>
          <a:p>
            <a:pPr algn="l"/>
            <a:r>
              <a:rPr lang="en-US" sz="4400" b="1" dirty="0">
                <a:solidFill>
                  <a:srgbClr val="242A98"/>
                </a:solidFill>
              </a:rPr>
              <a:t>CITOLAB</a:t>
            </a:r>
            <a:r>
              <a:rPr lang="uk-UA" sz="4400" b="1" dirty="0">
                <a:solidFill>
                  <a:srgbClr val="242A98"/>
                </a:solidFill>
              </a:rPr>
              <a:t> </a:t>
            </a:r>
            <a:r>
              <a:rPr lang="en-US" sz="4400" b="1" dirty="0">
                <a:solidFill>
                  <a:srgbClr val="242A98"/>
                </a:solidFill>
              </a:rPr>
              <a:t>K</a:t>
            </a:r>
            <a:r>
              <a:rPr lang="uk-UA" sz="4400" b="1" dirty="0">
                <a:solidFill>
                  <a:srgbClr val="242A98"/>
                </a:solidFill>
              </a:rPr>
              <a:t> – </a:t>
            </a:r>
            <a:r>
              <a:rPr lang="uk-UA" sz="3200" b="1" dirty="0"/>
              <a:t>це контроль                 </a:t>
            </a:r>
            <a:r>
              <a:rPr lang="uk-UA" sz="3200" b="1" dirty="0">
                <a:solidFill>
                  <a:srgbClr val="FFFF00"/>
                </a:solidFill>
                <a:effectLst>
                  <a:outerShdw blurRad="38100" dist="38100" dir="2700000" algn="tl">
                    <a:srgbClr val="000000">
                      <a:alpha val="43137"/>
                    </a:srgbClr>
                  </a:outerShdw>
                </a:effectLst>
              </a:rPr>
              <a:t>АЦЕТОНЕМІЧНОГО СИНДРОМУ </a:t>
            </a:r>
            <a:br>
              <a:rPr lang="uk-UA" sz="3200" b="1" dirty="0">
                <a:solidFill>
                  <a:srgbClr val="FFFF00"/>
                </a:solidFill>
                <a:effectLst>
                  <a:outerShdw blurRad="38100" dist="38100" dir="2700000" algn="tl">
                    <a:srgbClr val="000000">
                      <a:alpha val="43137"/>
                    </a:srgbClr>
                  </a:outerShdw>
                </a:effectLst>
              </a:rPr>
            </a:br>
            <a:r>
              <a:rPr lang="uk-UA" sz="3200" b="1" dirty="0"/>
              <a:t> </a:t>
            </a:r>
            <a:endParaRPr lang="ru-RU" sz="3200" b="1" dirty="0"/>
          </a:p>
        </p:txBody>
      </p:sp>
      <p:sp>
        <p:nvSpPr>
          <p:cNvPr id="12" name="TextBox 11">
            <a:extLst>
              <a:ext uri="{FF2B5EF4-FFF2-40B4-BE49-F238E27FC236}">
                <a16:creationId xmlns:a16="http://schemas.microsoft.com/office/drawing/2014/main" id="{EB26E730-FAD0-4AA3-B429-B1F1249F8FD5}"/>
              </a:ext>
            </a:extLst>
          </p:cNvPr>
          <p:cNvSpPr txBox="1"/>
          <p:nvPr/>
        </p:nvSpPr>
        <p:spPr>
          <a:xfrm>
            <a:off x="5171223" y="400692"/>
            <a:ext cx="6567001" cy="523220"/>
          </a:xfrm>
          <a:prstGeom prst="rect">
            <a:avLst/>
          </a:prstGeom>
          <a:noFill/>
        </p:spPr>
        <p:txBody>
          <a:bodyPr wrap="square" rtlCol="0">
            <a:spAutoFit/>
          </a:bodyPr>
          <a:lstStyle/>
          <a:p>
            <a:r>
              <a:rPr lang="uk-UA" sz="2800" b="1" kern="0" dirty="0">
                <a:ea typeface="Times New Roman" panose="02020603050405020304" pitchFamily="18" charset="0"/>
                <a:cs typeface="Times New Roman" panose="02020603050405020304" pitchFamily="18" charset="0"/>
              </a:rPr>
              <a:t>Чому варто призначати </a:t>
            </a:r>
            <a:r>
              <a:rPr lang="uk-UA" sz="2800" b="1" kern="0" dirty="0">
                <a:solidFill>
                  <a:schemeClr val="accent6">
                    <a:lumMod val="75000"/>
                  </a:schemeClr>
                </a:solidFill>
                <a:cs typeface="Times New Roman" panose="02020603050405020304" pitchFamily="18" charset="0"/>
              </a:rPr>
              <a:t> </a:t>
            </a:r>
            <a:r>
              <a:rPr lang="en-US" sz="2800" b="1" kern="0" dirty="0">
                <a:solidFill>
                  <a:srgbClr val="242A98"/>
                </a:solidFill>
                <a:cs typeface="Times New Roman" panose="02020603050405020304" pitchFamily="18" charset="0"/>
              </a:rPr>
              <a:t>CITOLAB K</a:t>
            </a:r>
            <a:r>
              <a:rPr lang="uk-UA" sz="2800" b="1" kern="0" dirty="0">
                <a:solidFill>
                  <a:srgbClr val="242A98"/>
                </a:solidFill>
                <a:cs typeface="Times New Roman" panose="02020603050405020304" pitchFamily="18" charset="0"/>
              </a:rPr>
              <a:t>?</a:t>
            </a:r>
            <a:endParaRPr lang="uk-UA" sz="2800" dirty="0">
              <a:solidFill>
                <a:srgbClr val="242A98"/>
              </a:solidFill>
            </a:endParaRPr>
          </a:p>
        </p:txBody>
      </p:sp>
    </p:spTree>
    <p:extLst>
      <p:ext uri="{BB962C8B-B14F-4D97-AF65-F5344CB8AC3E}">
        <p14:creationId xmlns:p14="http://schemas.microsoft.com/office/powerpoint/2010/main" val="2725889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5F083AF5-C767-4E11-A7CA-634129324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202" y="2098887"/>
            <a:ext cx="6096012" cy="6096012"/>
          </a:xfrm>
          <a:prstGeom prst="rect">
            <a:avLst/>
          </a:prstGeom>
        </p:spPr>
      </p:pic>
      <p:sp>
        <p:nvSpPr>
          <p:cNvPr id="4" name="Заголовок 1">
            <a:extLst>
              <a:ext uri="{FF2B5EF4-FFF2-40B4-BE49-F238E27FC236}">
                <a16:creationId xmlns:a16="http://schemas.microsoft.com/office/drawing/2014/main" id="{1289686F-D80A-4CEA-8937-30E64F5607D5}"/>
              </a:ext>
            </a:extLst>
          </p:cNvPr>
          <p:cNvSpPr txBox="1">
            <a:spLocks/>
          </p:cNvSpPr>
          <p:nvPr/>
        </p:nvSpPr>
        <p:spPr>
          <a:xfrm>
            <a:off x="628237" y="466356"/>
            <a:ext cx="6087521" cy="279516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spc="-50" dirty="0">
                <a:solidFill>
                  <a:srgbClr val="496B21"/>
                </a:solidFill>
                <a:latin typeface="Calibri" panose="020F0502020204030204" pitchFamily="34" charset="0"/>
                <a:ea typeface="Calibri" panose="020F0502020204030204" pitchFamily="34" charset="0"/>
                <a:cs typeface="Calibri" panose="020F0502020204030204" pitchFamily="34" charset="0"/>
              </a:rPr>
              <a:t>CITO TEST® ROTA</a:t>
            </a:r>
            <a:br>
              <a:rPr lang="ru-RU" b="1" spc="-50" dirty="0">
                <a:solidFill>
                  <a:srgbClr val="496B21"/>
                </a:solidFill>
                <a:latin typeface="Calibri Light" panose="020F0302020204030204"/>
              </a:rPr>
            </a:br>
            <a:endParaRPr lang="ru-RU" dirty="0"/>
          </a:p>
        </p:txBody>
      </p:sp>
      <p:sp>
        <p:nvSpPr>
          <p:cNvPr id="7" name="Підзаголовок 2">
            <a:extLst>
              <a:ext uri="{FF2B5EF4-FFF2-40B4-BE49-F238E27FC236}">
                <a16:creationId xmlns:a16="http://schemas.microsoft.com/office/drawing/2014/main" id="{FA992DF4-0D27-4A33-9246-83912543A89F}"/>
              </a:ext>
            </a:extLst>
          </p:cNvPr>
          <p:cNvSpPr txBox="1">
            <a:spLocks/>
          </p:cNvSpPr>
          <p:nvPr/>
        </p:nvSpPr>
        <p:spPr>
          <a:xfrm>
            <a:off x="619757" y="1311316"/>
            <a:ext cx="6623523" cy="491167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uk-UA" sz="2800" dirty="0">
                <a:ea typeface="Calibri" panose="020F0502020204030204" pitchFamily="34" charset="0"/>
                <a:cs typeface="Calibri" panose="020F0502020204030204" pitchFamily="34" charset="0"/>
              </a:rPr>
              <a:t>Швидкий тест для якісного виявлення антигенів </a:t>
            </a:r>
            <a:r>
              <a:rPr lang="uk-UA" sz="2800" b="1" u="sng" dirty="0">
                <a:ea typeface="Calibri" panose="020F0502020204030204" pitchFamily="34" charset="0"/>
                <a:cs typeface="Calibri" panose="020F0502020204030204" pitchFamily="34" charset="0"/>
              </a:rPr>
              <a:t>ротавірусів </a:t>
            </a:r>
            <a:r>
              <a:rPr lang="uk-UA" sz="2800" dirty="0">
                <a:ea typeface="Calibri" panose="020F0502020204030204" pitchFamily="34" charset="0"/>
                <a:cs typeface="Calibri" panose="020F0502020204030204" pitchFamily="34" charset="0"/>
              </a:rPr>
              <a:t>у зразках фекалій</a:t>
            </a:r>
            <a:r>
              <a:rPr lang="uk-UA" sz="2800" dirty="0">
                <a:latin typeface="Calibri" panose="020F0502020204030204" pitchFamily="34" charset="0"/>
                <a:ea typeface="Calibri" panose="020F0502020204030204" pitchFamily="34" charset="0"/>
                <a:cs typeface="Calibri" panose="020F0502020204030204" pitchFamily="34" charset="0"/>
              </a:rPr>
              <a:t>.</a:t>
            </a:r>
          </a:p>
          <a:p>
            <a:pPr algn="l"/>
            <a:endParaRPr lang="ru-RU" dirty="0">
              <a:latin typeface="Calibri" panose="020F0502020204030204" pitchFamily="34" charset="0"/>
              <a:ea typeface="Calibri" panose="020F0502020204030204" pitchFamily="34" charset="0"/>
              <a:cs typeface="Calibri" panose="020F0502020204030204" pitchFamily="34" charset="0"/>
            </a:endParaRPr>
          </a:p>
        </p:txBody>
      </p:sp>
      <p:pic>
        <p:nvPicPr>
          <p:cNvPr id="8" name="Рисунок 7">
            <a:extLst>
              <a:ext uri="{FF2B5EF4-FFF2-40B4-BE49-F238E27FC236}">
                <a16:creationId xmlns:a16="http://schemas.microsoft.com/office/drawing/2014/main" id="{D5F3C3A4-6D7D-4916-93E1-9E798F78B8CA}"/>
              </a:ext>
            </a:extLst>
          </p:cNvPr>
          <p:cNvPicPr>
            <a:picLocks noChangeAspect="1"/>
          </p:cNvPicPr>
          <p:nvPr/>
        </p:nvPicPr>
        <p:blipFill>
          <a:blip r:embed="rId3"/>
          <a:stretch>
            <a:fillRect/>
          </a:stretch>
        </p:blipFill>
        <p:spPr>
          <a:xfrm>
            <a:off x="7244871" y="1311316"/>
            <a:ext cx="4867699" cy="5484659"/>
          </a:xfrm>
          <a:prstGeom prst="rect">
            <a:avLst/>
          </a:prstGeom>
        </p:spPr>
      </p:pic>
      <p:pic>
        <p:nvPicPr>
          <p:cNvPr id="10" name="Рисунок 9">
            <a:extLst>
              <a:ext uri="{FF2B5EF4-FFF2-40B4-BE49-F238E27FC236}">
                <a16:creationId xmlns:a16="http://schemas.microsoft.com/office/drawing/2014/main" id="{77BEBDB2-FDB2-4D03-B3B7-33D37E94CE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10463" y="131956"/>
            <a:ext cx="1602108" cy="944131"/>
          </a:xfrm>
          <a:prstGeom prst="rect">
            <a:avLst/>
          </a:prstGeom>
        </p:spPr>
      </p:pic>
      <p:pic>
        <p:nvPicPr>
          <p:cNvPr id="9" name="Рисунок 8">
            <a:extLst>
              <a:ext uri="{FF2B5EF4-FFF2-40B4-BE49-F238E27FC236}">
                <a16:creationId xmlns:a16="http://schemas.microsoft.com/office/drawing/2014/main" id="{B5FF241A-F682-478C-8AB4-D43DAB9E284D}"/>
              </a:ext>
            </a:extLst>
          </p:cNvPr>
          <p:cNvPicPr>
            <a:picLocks noChangeAspect="1"/>
          </p:cNvPicPr>
          <p:nvPr/>
        </p:nvPicPr>
        <p:blipFill>
          <a:blip r:embed="rId5"/>
          <a:stretch>
            <a:fillRect/>
          </a:stretch>
        </p:blipFill>
        <p:spPr>
          <a:xfrm>
            <a:off x="10307481" y="6318607"/>
            <a:ext cx="1884519" cy="539393"/>
          </a:xfrm>
          <a:prstGeom prst="rect">
            <a:avLst/>
          </a:prstGeom>
        </p:spPr>
      </p:pic>
      <p:sp>
        <p:nvSpPr>
          <p:cNvPr id="11" name="TextBox 10">
            <a:extLst>
              <a:ext uri="{FF2B5EF4-FFF2-40B4-BE49-F238E27FC236}">
                <a16:creationId xmlns:a16="http://schemas.microsoft.com/office/drawing/2014/main" id="{C4FE4860-478F-45EE-8C98-D8ADACD02E7E}"/>
              </a:ext>
            </a:extLst>
          </p:cNvPr>
          <p:cNvSpPr txBox="1"/>
          <p:nvPr/>
        </p:nvSpPr>
        <p:spPr>
          <a:xfrm>
            <a:off x="707554" y="2665748"/>
            <a:ext cx="7487797" cy="830997"/>
          </a:xfrm>
          <a:prstGeom prst="rect">
            <a:avLst/>
          </a:prstGeom>
          <a:noFill/>
        </p:spPr>
        <p:txBody>
          <a:bodyPr wrap="square" rtlCol="0">
            <a:spAutoFit/>
          </a:bodyPr>
          <a:lstStyle/>
          <a:p>
            <a:r>
              <a:rPr lang="uk-UA" sz="2400" b="1" u="sng" dirty="0">
                <a:ea typeface="Calibri" panose="020F0502020204030204" pitchFamily="34" charset="0"/>
                <a:cs typeface="Calibri" panose="020F0502020204030204" pitchFamily="34" charset="0"/>
              </a:rPr>
              <a:t>Своєчасна</a:t>
            </a:r>
            <a:r>
              <a:rPr lang="uk-UA" sz="2400" b="1" dirty="0">
                <a:ea typeface="Calibri" panose="020F0502020204030204" pitchFamily="34" charset="0"/>
                <a:cs typeface="Calibri" panose="020F0502020204030204" pitchFamily="34" charset="0"/>
              </a:rPr>
              <a:t> </a:t>
            </a:r>
            <a:r>
              <a:rPr lang="uk-UA" sz="2400" b="1" u="sng" dirty="0">
                <a:ea typeface="Calibri" panose="020F0502020204030204" pitchFamily="34" charset="0"/>
                <a:cs typeface="Calibri" panose="020F0502020204030204" pitchFamily="34" charset="0"/>
              </a:rPr>
              <a:t>діагностика</a:t>
            </a:r>
            <a:r>
              <a:rPr lang="uk-UA" sz="2400" b="1" dirty="0">
                <a:ea typeface="Calibri" panose="020F0502020204030204" pitchFamily="34" charset="0"/>
                <a:cs typeface="Calibri" panose="020F0502020204030204" pitchFamily="34" charset="0"/>
              </a:rPr>
              <a:t> </a:t>
            </a:r>
            <a:r>
              <a:rPr lang="uk-UA" sz="2400" dirty="0">
                <a:ea typeface="Calibri" panose="020F0502020204030204" pitchFamily="34" charset="0"/>
                <a:cs typeface="Calibri" panose="020F0502020204030204" pitchFamily="34" charset="0"/>
              </a:rPr>
              <a:t>дозволяє швидко розпочати лікування та </a:t>
            </a:r>
            <a:r>
              <a:rPr lang="uk-UA" sz="2400" b="1" dirty="0">
                <a:ea typeface="Calibri" panose="020F0502020204030204" pitchFamily="34" charset="0"/>
                <a:cs typeface="Calibri" panose="020F0502020204030204" pitchFamily="34" charset="0"/>
              </a:rPr>
              <a:t>запобігти поширенню інфекції</a:t>
            </a:r>
          </a:p>
        </p:txBody>
      </p:sp>
    </p:spTree>
    <p:extLst>
      <p:ext uri="{BB962C8B-B14F-4D97-AF65-F5344CB8AC3E}">
        <p14:creationId xmlns:p14="http://schemas.microsoft.com/office/powerpoint/2010/main" val="2442902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55141" y="2299073"/>
            <a:ext cx="10869018" cy="1048391"/>
          </a:xfrm>
          <a:prstGeom prst="rect">
            <a:avLst/>
          </a:prstGeom>
          <a:noFill/>
          <a:ln/>
        </p:spPr>
        <p:txBody>
          <a:bodyPr wrap="square" lIns="0" tIns="0" rIns="0" bIns="0" rtlCol="0" anchor="t"/>
          <a:lstStyle/>
          <a:p>
            <a:pPr>
              <a:lnSpc>
                <a:spcPts val="4625"/>
              </a:lnSpc>
            </a:pPr>
            <a:endParaRPr lang="en-US" sz="3708" dirty="0"/>
          </a:p>
        </p:txBody>
      </p:sp>
      <p:sp>
        <p:nvSpPr>
          <p:cNvPr id="8" name="TextBox 7">
            <a:extLst>
              <a:ext uri="{FF2B5EF4-FFF2-40B4-BE49-F238E27FC236}">
                <a16:creationId xmlns:a16="http://schemas.microsoft.com/office/drawing/2014/main" id="{C68F42F9-41F3-41E2-8059-A1A9CB652069}"/>
              </a:ext>
            </a:extLst>
          </p:cNvPr>
          <p:cNvSpPr txBox="1"/>
          <p:nvPr/>
        </p:nvSpPr>
        <p:spPr>
          <a:xfrm>
            <a:off x="771220" y="212301"/>
            <a:ext cx="11196084" cy="954107"/>
          </a:xfrm>
          <a:prstGeom prst="rect">
            <a:avLst/>
          </a:prstGeom>
          <a:noFill/>
        </p:spPr>
        <p:txBody>
          <a:bodyPr wrap="square" rtlCol="0">
            <a:spAutoFit/>
          </a:bodyPr>
          <a:lstStyle/>
          <a:p>
            <a:pPr algn="ctr"/>
            <a:r>
              <a:rPr lang="uk-UA" sz="2800" b="1" dirty="0"/>
              <a:t>Ротавірусна інфекція або «кишковий грип» -  одна з </a:t>
            </a:r>
            <a:r>
              <a:rPr lang="uk-UA" sz="2800" b="1" dirty="0">
                <a:solidFill>
                  <a:srgbClr val="C00000"/>
                </a:solidFill>
              </a:rPr>
              <a:t>найпоширеніших</a:t>
            </a:r>
            <a:r>
              <a:rPr lang="uk-UA" sz="2800" b="1" dirty="0"/>
              <a:t> причин діарей у дітей</a:t>
            </a:r>
          </a:p>
        </p:txBody>
      </p:sp>
      <p:grpSp>
        <p:nvGrpSpPr>
          <p:cNvPr id="9" name="Групувати 4">
            <a:extLst>
              <a:ext uri="{FF2B5EF4-FFF2-40B4-BE49-F238E27FC236}">
                <a16:creationId xmlns:a16="http://schemas.microsoft.com/office/drawing/2014/main" id="{F568B9C6-307B-4304-8EAA-C4364C374130}"/>
              </a:ext>
            </a:extLst>
          </p:cNvPr>
          <p:cNvGrpSpPr/>
          <p:nvPr/>
        </p:nvGrpSpPr>
        <p:grpSpPr>
          <a:xfrm>
            <a:off x="284986" y="1310166"/>
            <a:ext cx="11008376" cy="1236948"/>
            <a:chOff x="418196" y="2418003"/>
            <a:chExt cx="8861096" cy="1209780"/>
          </a:xfrm>
          <a:solidFill>
            <a:srgbClr val="F5CDAA"/>
          </a:solidFill>
        </p:grpSpPr>
        <p:sp>
          <p:nvSpPr>
            <p:cNvPr id="10" name="Округлений прямокутник 5">
              <a:extLst>
                <a:ext uri="{FF2B5EF4-FFF2-40B4-BE49-F238E27FC236}">
                  <a16:creationId xmlns:a16="http://schemas.microsoft.com/office/drawing/2014/main" id="{D0C22EFF-92B2-4735-BCB2-38AE7490BEAE}"/>
                </a:ext>
              </a:extLst>
            </p:cNvPr>
            <p:cNvSpPr/>
            <p:nvPr/>
          </p:nvSpPr>
          <p:spPr>
            <a:xfrm>
              <a:off x="418196" y="2418003"/>
              <a:ext cx="8861096" cy="1209780"/>
            </a:xfrm>
            <a:prstGeom prst="roundRect">
              <a:avLst/>
            </a:prstGeom>
            <a:grpFill/>
            <a:ln>
              <a:solidFill>
                <a:srgbClr val="F5CDAA"/>
              </a:solidFill>
            </a:ln>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14" name="Округлений прямокутник 4">
              <a:extLst>
                <a:ext uri="{FF2B5EF4-FFF2-40B4-BE49-F238E27FC236}">
                  <a16:creationId xmlns:a16="http://schemas.microsoft.com/office/drawing/2014/main" id="{152E6D94-0AD3-4AE9-B917-4C4694DEF1DA}"/>
                </a:ext>
              </a:extLst>
            </p:cNvPr>
            <p:cNvSpPr txBox="1"/>
            <p:nvPr/>
          </p:nvSpPr>
          <p:spPr>
            <a:xfrm>
              <a:off x="477253" y="2525356"/>
              <a:ext cx="8742982" cy="1091667"/>
            </a:xfrm>
            <a:prstGeom prst="rect">
              <a:avLst/>
            </a:prstGeom>
            <a:solidFill>
              <a:schemeClr val="accent6">
                <a:lumMod val="20000"/>
                <a:lumOff val="80000"/>
              </a:schemeClr>
            </a:solidFill>
            <a:ln w="19050">
              <a:solidFill>
                <a:srgbClr val="597936"/>
              </a:solidFill>
            </a:ln>
          </p:spPr>
          <p:style>
            <a:lnRef idx="0">
              <a:scrgbClr r="0" g="0" b="0"/>
            </a:lnRef>
            <a:fillRef idx="0">
              <a:scrgbClr r="0" g="0" b="0"/>
            </a:fillRef>
            <a:effectRef idx="0">
              <a:scrgbClr r="0" g="0" b="0"/>
            </a:effectRef>
            <a:fontRef idx="minor">
              <a:schemeClr val="lt1"/>
            </a:fontRef>
          </p:style>
          <p:txBody>
            <a:bodyPr spcFirstLastPara="0" vert="horz" wrap="square" lIns="83820" tIns="83820" rIns="83820" bIns="83820" numCol="1" spcCol="1270" anchor="ctr" anchorCtr="0">
              <a:noAutofit/>
            </a:bodyPr>
            <a:lstStyle/>
            <a:p>
              <a:pPr lvl="0" defTabSz="889000">
                <a:lnSpc>
                  <a:spcPct val="90000"/>
                </a:lnSpc>
                <a:spcAft>
                  <a:spcPct val="35000"/>
                </a:spcAft>
              </a:pPr>
              <a:r>
                <a:rPr lang="ru-RU" sz="2400" dirty="0">
                  <a:solidFill>
                    <a:schemeClr val="tx1"/>
                  </a:solidFill>
                </a:rPr>
                <a:t>В Керівництві ESPGHAN (2014) вказано, що ротавірус -  </a:t>
              </a:r>
              <a:r>
                <a:rPr lang="ru-RU" sz="2400" b="1" dirty="0">
                  <a:solidFill>
                    <a:schemeClr val="tx1"/>
                  </a:solidFill>
                </a:rPr>
                <a:t>основна причина розвитку гострої діареї у дітей </a:t>
              </a:r>
              <a:r>
                <a:rPr lang="ru-RU" sz="2400" dirty="0">
                  <a:solidFill>
                    <a:schemeClr val="tx1"/>
                  </a:solidFill>
                </a:rPr>
                <a:t>(рівень доказовості III, C).</a:t>
              </a:r>
            </a:p>
          </p:txBody>
        </p:sp>
      </p:grpSp>
      <p:grpSp>
        <p:nvGrpSpPr>
          <p:cNvPr id="15" name="Групувати 4">
            <a:extLst>
              <a:ext uri="{FF2B5EF4-FFF2-40B4-BE49-F238E27FC236}">
                <a16:creationId xmlns:a16="http://schemas.microsoft.com/office/drawing/2014/main" id="{8FBD66F4-8C6D-4BEF-927E-AAC8C07757AA}"/>
              </a:ext>
            </a:extLst>
          </p:cNvPr>
          <p:cNvGrpSpPr/>
          <p:nvPr/>
        </p:nvGrpSpPr>
        <p:grpSpPr>
          <a:xfrm>
            <a:off x="771220" y="2685014"/>
            <a:ext cx="11163074" cy="1548615"/>
            <a:chOff x="0" y="170262"/>
            <a:chExt cx="8861096" cy="1209780"/>
          </a:xfrm>
          <a:solidFill>
            <a:schemeClr val="accent6">
              <a:lumMod val="20000"/>
              <a:lumOff val="80000"/>
            </a:schemeClr>
          </a:solidFill>
        </p:grpSpPr>
        <p:sp>
          <p:nvSpPr>
            <p:cNvPr id="16" name="Округлений прямокутник 5">
              <a:extLst>
                <a:ext uri="{FF2B5EF4-FFF2-40B4-BE49-F238E27FC236}">
                  <a16:creationId xmlns:a16="http://schemas.microsoft.com/office/drawing/2014/main" id="{49D8F0BD-D76C-41C8-AFC4-905F790E2BC3}"/>
                </a:ext>
              </a:extLst>
            </p:cNvPr>
            <p:cNvSpPr/>
            <p:nvPr/>
          </p:nvSpPr>
          <p:spPr>
            <a:xfrm>
              <a:off x="0" y="170262"/>
              <a:ext cx="8861096" cy="1209780"/>
            </a:xfrm>
            <a:prstGeom prst="roundRect">
              <a:avLst/>
            </a:prstGeom>
            <a:grpFill/>
            <a:ln>
              <a:solidFill>
                <a:srgbClr val="F5CDAA"/>
              </a:solidFill>
            </a:ln>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17" name="Округлений прямокутник 4">
              <a:extLst>
                <a:ext uri="{FF2B5EF4-FFF2-40B4-BE49-F238E27FC236}">
                  <a16:creationId xmlns:a16="http://schemas.microsoft.com/office/drawing/2014/main" id="{E17BB935-BEFB-4EA9-8960-40FE962F949C}"/>
                </a:ext>
              </a:extLst>
            </p:cNvPr>
            <p:cNvSpPr txBox="1"/>
            <p:nvPr/>
          </p:nvSpPr>
          <p:spPr>
            <a:xfrm>
              <a:off x="85260" y="265235"/>
              <a:ext cx="8742982" cy="1091666"/>
            </a:xfrm>
            <a:prstGeom prst="rect">
              <a:avLst/>
            </a:prstGeom>
            <a:grpFill/>
            <a:ln w="19050">
              <a:solidFill>
                <a:srgbClr val="597936"/>
              </a:solidFill>
            </a:ln>
          </p:spPr>
          <p:style>
            <a:lnRef idx="0">
              <a:scrgbClr r="0" g="0" b="0"/>
            </a:lnRef>
            <a:fillRef idx="0">
              <a:scrgbClr r="0" g="0" b="0"/>
            </a:fillRef>
            <a:effectRef idx="0">
              <a:scrgbClr r="0" g="0" b="0"/>
            </a:effectRef>
            <a:fontRef idx="minor">
              <a:schemeClr val="lt1"/>
            </a:fontRef>
          </p:style>
          <p:txBody>
            <a:bodyPr spcFirstLastPara="0" vert="horz" wrap="square" lIns="83820" tIns="83820" rIns="83820" bIns="83820" numCol="1" spcCol="1270" anchor="ctr" anchorCtr="0">
              <a:noAutofit/>
            </a:bodyPr>
            <a:lstStyle/>
            <a:p>
              <a:pPr defTabSz="977900">
                <a:lnSpc>
                  <a:spcPct val="90000"/>
                </a:lnSpc>
                <a:spcBef>
                  <a:spcPct val="0"/>
                </a:spcBef>
                <a:spcAft>
                  <a:spcPct val="35000"/>
                </a:spcAft>
                <a:defRPr/>
              </a:pPr>
              <a:endParaRPr lang="en-US" altLang="ru-RU" sz="2400" dirty="0">
                <a:solidFill>
                  <a:schemeClr val="tx1"/>
                </a:solidFill>
              </a:endParaRPr>
            </a:p>
            <a:p>
              <a:pPr defTabSz="977900">
                <a:lnSpc>
                  <a:spcPct val="90000"/>
                </a:lnSpc>
                <a:spcBef>
                  <a:spcPct val="0"/>
                </a:spcBef>
                <a:spcAft>
                  <a:spcPct val="35000"/>
                </a:spcAft>
                <a:defRPr/>
              </a:pPr>
              <a:r>
                <a:rPr lang="ru-RU" altLang="ru-RU" sz="2400" dirty="0">
                  <a:solidFill>
                    <a:schemeClr val="tx1"/>
                  </a:solidFill>
                </a:rPr>
                <a:t>Згідно даних ГЛОБАЛЬНОЇ МЕРЕЖІ ЕПІДНАДЗОРУ за РОТАВІРУСНОЮ ІНФЕКЦІЄЮ (ГМЕР) в Україні серед дітей до 5 років з гострою діареєю </a:t>
              </a:r>
              <a:r>
                <a:rPr lang="ru-RU" altLang="ru-RU" sz="2400" b="1" dirty="0">
                  <a:solidFill>
                    <a:schemeClr val="tx1"/>
                  </a:solidFill>
                </a:rPr>
                <a:t>ротавірус у фекаліях виявляється у кожної 3-ої дитини</a:t>
              </a:r>
              <a:r>
                <a:rPr lang="ru-RU" altLang="ru-RU" sz="2400" baseline="30000" dirty="0">
                  <a:solidFill>
                    <a:schemeClr val="tx1"/>
                  </a:solidFill>
                </a:rPr>
                <a:t>1</a:t>
              </a:r>
            </a:p>
            <a:p>
              <a:pPr marL="0" marR="0" lvl="0" indent="0" algn="l" defTabSz="977900" rtl="0" eaLnBrk="1" fontAlgn="auto" latinLnBrk="0" hangingPunct="1">
                <a:lnSpc>
                  <a:spcPct val="90000"/>
                </a:lnSpc>
                <a:spcBef>
                  <a:spcPct val="0"/>
                </a:spcBef>
                <a:spcAft>
                  <a:spcPct val="35000"/>
                </a:spcAft>
                <a:buClrTx/>
                <a:buSzTx/>
                <a:buFontTx/>
                <a:buNone/>
                <a:tabLst/>
                <a:defRPr/>
              </a:pPr>
              <a:endParaRPr kumimoji="0" lang="uk-UA" sz="24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grpSp>
      <p:grpSp>
        <p:nvGrpSpPr>
          <p:cNvPr id="18" name="Групувати 4">
            <a:extLst>
              <a:ext uri="{FF2B5EF4-FFF2-40B4-BE49-F238E27FC236}">
                <a16:creationId xmlns:a16="http://schemas.microsoft.com/office/drawing/2014/main" id="{6274D9C0-6DF9-4037-9D8B-43C73440D4EB}"/>
              </a:ext>
            </a:extLst>
          </p:cNvPr>
          <p:cNvGrpSpPr/>
          <p:nvPr/>
        </p:nvGrpSpPr>
        <p:grpSpPr>
          <a:xfrm>
            <a:off x="284986" y="4402801"/>
            <a:ext cx="11163074" cy="1548615"/>
            <a:chOff x="-59057" y="-78131"/>
            <a:chExt cx="8861096" cy="1209780"/>
          </a:xfrm>
          <a:solidFill>
            <a:srgbClr val="F5CDAA"/>
          </a:solidFill>
        </p:grpSpPr>
        <p:sp>
          <p:nvSpPr>
            <p:cNvPr id="19" name="Округлений прямокутник 5">
              <a:extLst>
                <a:ext uri="{FF2B5EF4-FFF2-40B4-BE49-F238E27FC236}">
                  <a16:creationId xmlns:a16="http://schemas.microsoft.com/office/drawing/2014/main" id="{973573F8-DA41-411E-8B23-E856F8462A1C}"/>
                </a:ext>
              </a:extLst>
            </p:cNvPr>
            <p:cNvSpPr/>
            <p:nvPr/>
          </p:nvSpPr>
          <p:spPr>
            <a:xfrm>
              <a:off x="-59057" y="-78131"/>
              <a:ext cx="8861096" cy="1209780"/>
            </a:xfrm>
            <a:prstGeom prst="roundRect">
              <a:avLst/>
            </a:prstGeom>
            <a:grpFill/>
            <a:ln>
              <a:solidFill>
                <a:srgbClr val="F5CDAA"/>
              </a:solidFill>
            </a:ln>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20" name="Округлений прямокутник 4">
              <a:extLst>
                <a:ext uri="{FF2B5EF4-FFF2-40B4-BE49-F238E27FC236}">
                  <a16:creationId xmlns:a16="http://schemas.microsoft.com/office/drawing/2014/main" id="{AEDD857D-22E2-4642-9173-C4428100D4AB}"/>
                </a:ext>
              </a:extLst>
            </p:cNvPr>
            <p:cNvSpPr txBox="1"/>
            <p:nvPr/>
          </p:nvSpPr>
          <p:spPr>
            <a:xfrm>
              <a:off x="0" y="-11539"/>
              <a:ext cx="8742982" cy="1091666"/>
            </a:xfrm>
            <a:prstGeom prst="rect">
              <a:avLst/>
            </a:prstGeom>
            <a:solidFill>
              <a:schemeClr val="accent6">
                <a:lumMod val="20000"/>
                <a:lumOff val="80000"/>
              </a:schemeClr>
            </a:solidFill>
            <a:ln w="19050">
              <a:solidFill>
                <a:srgbClr val="597936"/>
              </a:solidFill>
            </a:ln>
          </p:spPr>
          <p:style>
            <a:lnRef idx="0">
              <a:scrgbClr r="0" g="0" b="0"/>
            </a:lnRef>
            <a:fillRef idx="0">
              <a:scrgbClr r="0" g="0" b="0"/>
            </a:fillRef>
            <a:effectRef idx="0">
              <a:scrgbClr r="0" g="0" b="0"/>
            </a:effectRef>
            <a:fontRef idx="minor">
              <a:schemeClr val="lt1"/>
            </a:fontRef>
          </p:style>
          <p:txBody>
            <a:bodyPr spcFirstLastPara="0" vert="horz" wrap="square" lIns="83820" tIns="83820" rIns="83820" bIns="83820" numCol="1" spcCol="1270" anchor="ctr" anchorCtr="0">
              <a:noAutofit/>
            </a:bodyPr>
            <a:lstStyle/>
            <a:p>
              <a:pPr marL="0" marR="0" lvl="0" indent="0" algn="l" defTabSz="977900" rtl="0" eaLnBrk="1" fontAlgn="auto" latinLnBrk="0" hangingPunct="1">
                <a:lnSpc>
                  <a:spcPct val="90000"/>
                </a:lnSpc>
                <a:spcBef>
                  <a:spcPct val="0"/>
                </a:spcBef>
                <a:spcAft>
                  <a:spcPct val="35000"/>
                </a:spcAft>
                <a:buClrTx/>
                <a:buSzTx/>
                <a:buFontTx/>
                <a:buNone/>
                <a:tabLst/>
                <a:defRPr/>
              </a:pPr>
              <a:r>
                <a:rPr kumimoji="0" lang="uk-UA" sz="2400" i="0" u="none" strike="noStrike" kern="1200" cap="none" spc="0" normalizeH="0" baseline="0" noProof="0" dirty="0">
                  <a:ln>
                    <a:noFill/>
                  </a:ln>
                  <a:solidFill>
                    <a:schemeClr val="tx1"/>
                  </a:solidFill>
                  <a:effectLst/>
                  <a:uLnTx/>
                  <a:uFillTx/>
                  <a:latin typeface="Calibri" panose="020F0502020204030204"/>
                  <a:ea typeface="+mn-ea"/>
                  <a:cs typeface="+mn-cs"/>
                </a:rPr>
                <a:t>Ротавірусна інфекція </a:t>
              </a:r>
              <a:r>
                <a:rPr kumimoji="0" lang="uk-UA" sz="2400" b="1" i="0" u="none" strike="noStrike" kern="1200" cap="none" spc="0" normalizeH="0" baseline="0" noProof="0" dirty="0">
                  <a:ln>
                    <a:noFill/>
                  </a:ln>
                  <a:solidFill>
                    <a:srgbClr val="FF0000"/>
                  </a:solidFill>
                  <a:effectLst/>
                  <a:uLnTx/>
                  <a:uFillTx/>
                  <a:latin typeface="Calibri" panose="020F0502020204030204"/>
                  <a:ea typeface="+mn-ea"/>
                  <a:cs typeface="+mn-cs"/>
                </a:rPr>
                <a:t>високо контагіозне</a:t>
              </a:r>
              <a:r>
                <a:rPr kumimoji="0" lang="uk-UA" sz="2400" i="0"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uk-UA" sz="2400" i="0" u="none" strike="noStrike" kern="1200" cap="none" spc="0" normalizeH="0" baseline="0" noProof="0" dirty="0">
                  <a:ln>
                    <a:noFill/>
                  </a:ln>
                  <a:solidFill>
                    <a:schemeClr val="tx1"/>
                  </a:solidFill>
                  <a:effectLst/>
                  <a:uLnTx/>
                  <a:uFillTx/>
                  <a:latin typeface="Calibri" panose="020F0502020204030204"/>
                  <a:ea typeface="+mn-ea"/>
                  <a:cs typeface="+mn-cs"/>
                </a:rPr>
                <a:t>і надзвичайно небезпечне захворювання, є найчастішою причиною смертності дітей до 5 років </a:t>
              </a:r>
              <a:r>
                <a:rPr kumimoji="0" lang="uk-UA" sz="2400" b="1" i="0" u="none" strike="noStrike" kern="1200" cap="none" spc="0" normalizeH="0" baseline="0" noProof="0" dirty="0">
                  <a:ln>
                    <a:noFill/>
                  </a:ln>
                  <a:solidFill>
                    <a:schemeClr val="tx1"/>
                  </a:solidFill>
                  <a:effectLst/>
                  <a:uLnTx/>
                  <a:uFillTx/>
                  <a:latin typeface="Calibri" panose="020F0502020204030204"/>
                  <a:ea typeface="+mn-ea"/>
                  <a:cs typeface="+mn-cs"/>
                </a:rPr>
                <a:t>(20% смертності у дітей до 5 років обумовлено ротавірусом!!!).</a:t>
              </a:r>
              <a:endParaRPr kumimoji="0" lang="uk-UA" sz="24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grpSp>
      <p:sp>
        <p:nvSpPr>
          <p:cNvPr id="21" name="Прямоугольник 3">
            <a:extLst>
              <a:ext uri="{FF2B5EF4-FFF2-40B4-BE49-F238E27FC236}">
                <a16:creationId xmlns:a16="http://schemas.microsoft.com/office/drawing/2014/main" id="{987C241C-D8A7-410A-A0A7-E1690C543464}"/>
              </a:ext>
            </a:extLst>
          </p:cNvPr>
          <p:cNvSpPr>
            <a:spLocks noChangeArrowheads="1"/>
          </p:cNvSpPr>
          <p:nvPr/>
        </p:nvSpPr>
        <p:spPr bwMode="auto">
          <a:xfrm>
            <a:off x="115162" y="5995988"/>
            <a:ext cx="8229600" cy="862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28600" indent="-228600">
              <a:spcBef>
                <a:spcPct val="20000"/>
              </a:spcBef>
              <a:buClr>
                <a:srgbClr val="496B21"/>
              </a:buClr>
              <a:buSzPct val="75000"/>
              <a:buFont typeface="Wingdings" panose="05000000000000000000" pitchFamily="2" charset="2"/>
              <a:buChar char="p"/>
              <a:defRPr sz="2800">
                <a:solidFill>
                  <a:schemeClr val="tx1"/>
                </a:solidFill>
                <a:latin typeface="Tahoma" panose="020B0604030504040204" pitchFamily="34" charset="0"/>
              </a:defRPr>
            </a:lvl1pPr>
            <a:lvl2pPr marL="742950" indent="-285750">
              <a:spcBef>
                <a:spcPct val="20000"/>
              </a:spcBef>
              <a:buClr>
                <a:srgbClr val="496B21"/>
              </a:buClr>
              <a:buSzPct val="75000"/>
              <a:buFont typeface="Wingdings" panose="05000000000000000000" pitchFamily="2" charset="2"/>
              <a:buChar char="n"/>
              <a:defRPr sz="2400">
                <a:solidFill>
                  <a:schemeClr val="tx1"/>
                </a:solidFill>
                <a:latin typeface="Tahoma" panose="020B0604030504040204" pitchFamily="34" charset="0"/>
              </a:defRPr>
            </a:lvl2pPr>
            <a:lvl3pPr marL="1143000" indent="-228600">
              <a:spcBef>
                <a:spcPct val="20000"/>
              </a:spcBef>
              <a:buClr>
                <a:srgbClr val="CCE0A8"/>
              </a:buClr>
              <a:buSzPct val="65000"/>
              <a:buFont typeface="Wingdings" panose="05000000000000000000" pitchFamily="2" charset="2"/>
              <a:buChar char="p"/>
              <a:defRPr sz="2000">
                <a:solidFill>
                  <a:schemeClr val="tx1"/>
                </a:solidFill>
                <a:latin typeface="Tahoma" panose="020B0604030504040204" pitchFamily="34" charset="0"/>
              </a:defRPr>
            </a:lvl3pPr>
            <a:lvl4pPr marL="1600200" indent="-228600">
              <a:spcBef>
                <a:spcPct val="20000"/>
              </a:spcBef>
              <a:buClr>
                <a:srgbClr val="496B21"/>
              </a:buClr>
              <a:buFont typeface="Wingdings" panose="05000000000000000000" pitchFamily="2" charset="2"/>
              <a:buChar char="§"/>
              <a:defRPr>
                <a:solidFill>
                  <a:schemeClr val="tx1"/>
                </a:solidFill>
                <a:latin typeface="Tahoma" panose="020B0604030504040204" pitchFamily="34" charset="0"/>
              </a:defRPr>
            </a:lvl4pPr>
            <a:lvl5pPr marL="2057400" indent="-228600">
              <a:spcBef>
                <a:spcPct val="20000"/>
              </a:spcBef>
              <a:buClr>
                <a:srgbClr val="496B21"/>
              </a:buClr>
              <a:buSzPct val="80000"/>
              <a:buFont typeface="Wingdings" panose="05000000000000000000" pitchFamily="2" charset="2"/>
              <a:buChar char="§"/>
              <a:defRPr>
                <a:solidFill>
                  <a:schemeClr val="tx1"/>
                </a:solidFill>
                <a:latin typeface="Tahoma" panose="020B0604030504040204" pitchFamily="34" charset="0"/>
              </a:defRPr>
            </a:lvl5pPr>
            <a:lvl6pPr marL="2514600" indent="-228600" eaLnBrk="0" fontAlgn="base" hangingPunct="0">
              <a:spcBef>
                <a:spcPct val="20000"/>
              </a:spcBef>
              <a:spcAft>
                <a:spcPct val="0"/>
              </a:spcAft>
              <a:buClr>
                <a:srgbClr val="496B21"/>
              </a:buClr>
              <a:buSzPct val="80000"/>
              <a:buFont typeface="Wingdings" panose="05000000000000000000" pitchFamily="2" charset="2"/>
              <a:buChar char="§"/>
              <a:defRPr>
                <a:solidFill>
                  <a:schemeClr val="tx1"/>
                </a:solidFill>
                <a:latin typeface="Tahoma" panose="020B0604030504040204" pitchFamily="34" charset="0"/>
              </a:defRPr>
            </a:lvl6pPr>
            <a:lvl7pPr marL="2971800" indent="-228600" eaLnBrk="0" fontAlgn="base" hangingPunct="0">
              <a:spcBef>
                <a:spcPct val="20000"/>
              </a:spcBef>
              <a:spcAft>
                <a:spcPct val="0"/>
              </a:spcAft>
              <a:buClr>
                <a:srgbClr val="496B21"/>
              </a:buClr>
              <a:buSzPct val="80000"/>
              <a:buFont typeface="Wingdings" panose="05000000000000000000" pitchFamily="2" charset="2"/>
              <a:buChar char="§"/>
              <a:defRPr>
                <a:solidFill>
                  <a:schemeClr val="tx1"/>
                </a:solidFill>
                <a:latin typeface="Tahoma" panose="020B0604030504040204" pitchFamily="34" charset="0"/>
              </a:defRPr>
            </a:lvl7pPr>
            <a:lvl8pPr marL="3429000" indent="-228600" eaLnBrk="0" fontAlgn="base" hangingPunct="0">
              <a:spcBef>
                <a:spcPct val="20000"/>
              </a:spcBef>
              <a:spcAft>
                <a:spcPct val="0"/>
              </a:spcAft>
              <a:buClr>
                <a:srgbClr val="496B21"/>
              </a:buClr>
              <a:buSzPct val="80000"/>
              <a:buFont typeface="Wingdings" panose="05000000000000000000" pitchFamily="2" charset="2"/>
              <a:buChar char="§"/>
              <a:defRPr>
                <a:solidFill>
                  <a:schemeClr val="tx1"/>
                </a:solidFill>
                <a:latin typeface="Tahoma" panose="020B0604030504040204" pitchFamily="34" charset="0"/>
              </a:defRPr>
            </a:lvl8pPr>
            <a:lvl9pPr marL="3886200" indent="-228600" eaLnBrk="0" fontAlgn="base" hangingPunct="0">
              <a:spcBef>
                <a:spcPct val="20000"/>
              </a:spcBef>
              <a:spcAft>
                <a:spcPct val="0"/>
              </a:spcAft>
              <a:buClr>
                <a:srgbClr val="496B21"/>
              </a:buClr>
              <a:buSzPct val="80000"/>
              <a:buFont typeface="Wingdings" panose="05000000000000000000" pitchFamily="2" charset="2"/>
              <a:buChar char="§"/>
              <a:defRPr>
                <a:solidFill>
                  <a:schemeClr val="tx1"/>
                </a:solidFill>
                <a:latin typeface="Tahoma" panose="020B0604030504040204" pitchFamily="34" charset="0"/>
              </a:defRPr>
            </a:lvl9pPr>
          </a:lstStyle>
          <a:p>
            <a:pPr marL="228600" marR="0" lvl="0" indent="-228600" algn="l" defTabSz="914400" rtl="0" eaLnBrk="1" fontAlgn="auto" latinLnBrk="0" hangingPunct="1">
              <a:lnSpc>
                <a:spcPct val="100000"/>
              </a:lnSpc>
              <a:spcBef>
                <a:spcPct val="0"/>
              </a:spcBef>
              <a:spcAft>
                <a:spcPts val="0"/>
              </a:spcAft>
              <a:buClrTx/>
              <a:buSzTx/>
              <a:buFont typeface="Tahoma" panose="020B0604030504040204" pitchFamily="34" charset="0"/>
              <a:buAutoNum type="arabicPeriod"/>
              <a:tabLst/>
              <a:defRPr/>
            </a:pPr>
            <a:r>
              <a:rPr kumimoji="0" lang="en-US"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Estimates of global, regional, and national morbidity, mortality, and </a:t>
            </a:r>
            <a:r>
              <a:rPr kumimoji="0" lang="en-US" altLang="ru-RU" sz="1000" b="0" i="1"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aetiologies</a:t>
            </a:r>
            <a:r>
              <a:rPr kumimoji="0" lang="en-US"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of </a:t>
            </a:r>
            <a:r>
              <a:rPr kumimoji="0" lang="en-US" altLang="ru-RU" sz="1000" b="0" i="1"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diarrhoeal</a:t>
            </a:r>
            <a:r>
              <a:rPr kumimoji="0" lang="en-US"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diseases: a systematic analysis for the Global Burden of Disease Study 2015. GBD </a:t>
            </a:r>
            <a:r>
              <a:rPr kumimoji="0" lang="en-US" altLang="ru-RU" sz="1000" b="0" i="1"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Diarrhoeal</a:t>
            </a:r>
            <a:r>
              <a:rPr kumimoji="0" lang="en-US"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Diseases Collaborators//Lancet Infect Dis. – 2017. – Vol. 17(9). – P. 909-948.</a:t>
            </a:r>
            <a:r>
              <a:rPr kumimoji="0" lang="ru-RU"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a:t>
            </a:r>
          </a:p>
          <a:p>
            <a:pPr marL="228600" marR="0" lvl="0" indent="-228600" algn="l" defTabSz="914400" rtl="0" eaLnBrk="1" fontAlgn="auto" latinLnBrk="0" hangingPunct="1">
              <a:lnSpc>
                <a:spcPct val="100000"/>
              </a:lnSpc>
              <a:spcBef>
                <a:spcPct val="0"/>
              </a:spcBef>
              <a:spcAft>
                <a:spcPts val="0"/>
              </a:spcAft>
              <a:buClrTx/>
              <a:buSzTx/>
              <a:buFont typeface="Tahoma" panose="020B0604030504040204" pitchFamily="34" charset="0"/>
              <a:buAutoNum type="arabicPeriod"/>
              <a:tabLst/>
              <a:defRPr/>
            </a:pPr>
            <a:r>
              <a:rPr kumimoji="0" lang="en-US"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Bryce at al. Lancet 20054 365: 1147-62 </a:t>
            </a:r>
          </a:p>
          <a:p>
            <a:pPr marL="228600" marR="0" lvl="0" indent="-228600" algn="l" defTabSz="914400" rtl="0" eaLnBrk="1" fontAlgn="auto" latinLnBrk="0" hangingPunct="1">
              <a:lnSpc>
                <a:spcPct val="100000"/>
              </a:lnSpc>
              <a:spcBef>
                <a:spcPct val="0"/>
              </a:spcBef>
              <a:spcAft>
                <a:spcPts val="0"/>
              </a:spcAft>
              <a:buClrTx/>
              <a:buSzTx/>
              <a:buFont typeface="Tahoma" panose="020B0604030504040204" pitchFamily="34" charset="0"/>
              <a:buAutoNum type="arabicPeriod"/>
              <a:tabLst/>
              <a:defRPr/>
            </a:pPr>
            <a:r>
              <a:rPr kumimoji="0" lang="ru-RU"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Микробиология, вирусология, иммунология. - под ред. В.П. </a:t>
            </a:r>
            <a:r>
              <a:rPr kumimoji="0" lang="ru-RU" altLang="ru-RU" sz="1000" b="0" i="1"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Широбокова</a:t>
            </a:r>
            <a:r>
              <a:rPr kumimoji="0" lang="ru-RU"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Нова книга - Винница., 2015, 855 с. </a:t>
            </a:r>
          </a:p>
          <a:p>
            <a:pPr marL="228600" marR="0" lvl="0" indent="-228600" algn="l" defTabSz="914400" rtl="0" eaLnBrk="1" fontAlgn="auto" latinLnBrk="0" hangingPunct="1">
              <a:lnSpc>
                <a:spcPct val="100000"/>
              </a:lnSpc>
              <a:spcBef>
                <a:spcPct val="0"/>
              </a:spcBef>
              <a:spcAft>
                <a:spcPts val="0"/>
              </a:spcAft>
              <a:buClrTx/>
              <a:buSzTx/>
              <a:buFont typeface="Tahoma" panose="020B0604030504040204" pitchFamily="34" charset="0"/>
              <a:buAutoNum type="arabicPeriod"/>
              <a:tabLst/>
              <a:defRPr/>
            </a:pPr>
            <a:r>
              <a:rPr kumimoji="0" lang="ru-RU"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https://emedicine.medscape.com/article/176515-overview#a</a:t>
            </a:r>
            <a:endParaRPr kumimoji="0" lang="uk-UA" altLang="ru-RU" sz="1000" b="0" i="1"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a:extLst>
              <a:ext uri="{FF2B5EF4-FFF2-40B4-BE49-F238E27FC236}">
                <a16:creationId xmlns:a16="http://schemas.microsoft.com/office/drawing/2014/main" id="{9349FD10-97F4-43CC-B675-6BE8E399DBE3}"/>
              </a:ext>
            </a:extLst>
          </p:cNvPr>
          <p:cNvPicPr>
            <a:picLocks noChangeAspect="1"/>
          </p:cNvPicPr>
          <p:nvPr/>
        </p:nvPicPr>
        <p:blipFill>
          <a:blip r:embed="rId2"/>
          <a:stretch>
            <a:fillRect/>
          </a:stretch>
        </p:blipFill>
        <p:spPr>
          <a:xfrm>
            <a:off x="3448" y="-1940"/>
            <a:ext cx="12188552" cy="6859940"/>
          </a:xfrm>
          <a:prstGeom prst="rect">
            <a:avLst/>
          </a:prstGeom>
        </p:spPr>
      </p:pic>
      <p:sp>
        <p:nvSpPr>
          <p:cNvPr id="3" name="Блок-схема: вузол 13">
            <a:extLst>
              <a:ext uri="{FF2B5EF4-FFF2-40B4-BE49-F238E27FC236}">
                <a16:creationId xmlns:a16="http://schemas.microsoft.com/office/drawing/2014/main" id="{5314D827-0AC4-492B-BD3E-24DB5ECF6C8C}"/>
              </a:ext>
            </a:extLst>
          </p:cNvPr>
          <p:cNvSpPr/>
          <p:nvPr/>
        </p:nvSpPr>
        <p:spPr>
          <a:xfrm>
            <a:off x="7523009" y="1349912"/>
            <a:ext cx="2196000" cy="858837"/>
          </a:xfrm>
          <a:prstGeom prst="flowChartConnector">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0" hangingPunct="0">
              <a:defRPr/>
            </a:pPr>
            <a:r>
              <a:rPr lang="uk-UA" sz="1400" b="1" dirty="0">
                <a:solidFill>
                  <a:srgbClr val="FF0000"/>
                </a:solidFill>
                <a:latin typeface="Tahoma" pitchFamily="34" charset="0"/>
                <a:cs typeface="Arial" charset="0"/>
              </a:rPr>
              <a:t>Чутливість </a:t>
            </a:r>
          </a:p>
          <a:p>
            <a:pPr algn="ctr" defTabSz="914400" eaLnBrk="0" hangingPunct="0">
              <a:defRPr/>
            </a:pPr>
            <a:r>
              <a:rPr lang="uk-UA" sz="1400" b="1" dirty="0">
                <a:solidFill>
                  <a:srgbClr val="FF0000"/>
                </a:solidFill>
                <a:latin typeface="Tahoma" pitchFamily="34" charset="0"/>
                <a:cs typeface="Arial" charset="0"/>
              </a:rPr>
              <a:t>більше 99%</a:t>
            </a:r>
            <a:endParaRPr lang="ru-RU" sz="1400" b="1" dirty="0">
              <a:solidFill>
                <a:srgbClr val="FF0000"/>
              </a:solidFill>
              <a:latin typeface="Tahoma" pitchFamily="34" charset="0"/>
              <a:cs typeface="Arial" charset="0"/>
            </a:endParaRPr>
          </a:p>
        </p:txBody>
      </p:sp>
      <p:sp>
        <p:nvSpPr>
          <p:cNvPr id="4" name="Блок-схема: вузол 1">
            <a:extLst>
              <a:ext uri="{FF2B5EF4-FFF2-40B4-BE49-F238E27FC236}">
                <a16:creationId xmlns:a16="http://schemas.microsoft.com/office/drawing/2014/main" id="{D35E8FED-F8E7-4758-A4C1-78A400ED5826}"/>
              </a:ext>
            </a:extLst>
          </p:cNvPr>
          <p:cNvSpPr/>
          <p:nvPr/>
        </p:nvSpPr>
        <p:spPr>
          <a:xfrm>
            <a:off x="9478371" y="2023558"/>
            <a:ext cx="2196000" cy="857250"/>
          </a:xfrm>
          <a:prstGeom prst="flowChartConnector">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0" hangingPunct="0">
              <a:defRPr/>
            </a:pPr>
            <a:r>
              <a:rPr lang="uk-UA" sz="1400" b="1" dirty="0">
                <a:solidFill>
                  <a:srgbClr val="FF0000"/>
                </a:solidFill>
                <a:latin typeface="Tahoma" pitchFamily="34" charset="0"/>
                <a:cs typeface="Arial" charset="0"/>
              </a:rPr>
              <a:t>Специфічність</a:t>
            </a:r>
          </a:p>
          <a:p>
            <a:pPr algn="ctr" defTabSz="914400" eaLnBrk="0" hangingPunct="0">
              <a:defRPr/>
            </a:pPr>
            <a:r>
              <a:rPr lang="uk-UA" sz="1400" b="1" dirty="0">
                <a:solidFill>
                  <a:srgbClr val="FF0000"/>
                </a:solidFill>
                <a:latin typeface="Tahoma" pitchFamily="34" charset="0"/>
                <a:cs typeface="Arial" charset="0"/>
              </a:rPr>
              <a:t> 99%</a:t>
            </a:r>
            <a:endParaRPr lang="ru-RU" sz="1400" b="1" dirty="0">
              <a:solidFill>
                <a:srgbClr val="FF0000"/>
              </a:solidFill>
              <a:latin typeface="Tahoma" pitchFamily="34" charset="0"/>
              <a:cs typeface="Arial" charset="0"/>
            </a:endParaRPr>
          </a:p>
        </p:txBody>
      </p:sp>
      <p:sp>
        <p:nvSpPr>
          <p:cNvPr id="5" name="Блок-схема: вузол 13">
            <a:extLst>
              <a:ext uri="{FF2B5EF4-FFF2-40B4-BE49-F238E27FC236}">
                <a16:creationId xmlns:a16="http://schemas.microsoft.com/office/drawing/2014/main" id="{2427CB8F-DF78-4C8E-BB5E-43F4AB5BF38D}"/>
              </a:ext>
            </a:extLst>
          </p:cNvPr>
          <p:cNvSpPr/>
          <p:nvPr/>
        </p:nvSpPr>
        <p:spPr>
          <a:xfrm>
            <a:off x="8421466" y="3428999"/>
            <a:ext cx="2868869" cy="858837"/>
          </a:xfrm>
          <a:prstGeom prst="flowChartConnector">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0" hangingPunct="0">
              <a:defRPr/>
            </a:pPr>
            <a:r>
              <a:rPr lang="uk-UA" sz="2000" b="1" dirty="0">
                <a:solidFill>
                  <a:schemeClr val="tx1"/>
                </a:solidFill>
                <a:latin typeface="Tahoma" pitchFamily="34" charset="0"/>
                <a:cs typeface="Arial" charset="0"/>
              </a:rPr>
              <a:t>РЕЗУЛЬТАТ за 10 хв</a:t>
            </a:r>
            <a:r>
              <a:rPr lang="uk-UA" sz="1400" b="1" dirty="0">
                <a:solidFill>
                  <a:schemeClr val="tx1"/>
                </a:solidFill>
                <a:latin typeface="Tahoma" pitchFamily="34" charset="0"/>
                <a:cs typeface="Arial" charset="0"/>
              </a:rPr>
              <a:t>.</a:t>
            </a:r>
            <a:endParaRPr lang="ru-RU" sz="1400" b="1" dirty="0">
              <a:solidFill>
                <a:schemeClr val="tx1"/>
              </a:solidFill>
              <a:latin typeface="Tahoma" pitchFamily="34" charset="0"/>
              <a:cs typeface="Arial" charset="0"/>
            </a:endParaRPr>
          </a:p>
        </p:txBody>
      </p:sp>
      <p:pic>
        <p:nvPicPr>
          <p:cNvPr id="6" name="Рисунок 5">
            <a:extLst>
              <a:ext uri="{FF2B5EF4-FFF2-40B4-BE49-F238E27FC236}">
                <a16:creationId xmlns:a16="http://schemas.microsoft.com/office/drawing/2014/main" id="{0A1C0E36-B324-4155-B15A-63848CC5E722}"/>
              </a:ext>
            </a:extLst>
          </p:cNvPr>
          <p:cNvPicPr>
            <a:picLocks noChangeAspect="1"/>
          </p:cNvPicPr>
          <p:nvPr/>
        </p:nvPicPr>
        <p:blipFill>
          <a:blip r:embed="rId3"/>
          <a:stretch>
            <a:fillRect/>
          </a:stretch>
        </p:blipFill>
        <p:spPr>
          <a:xfrm>
            <a:off x="10307481" y="6318607"/>
            <a:ext cx="1884519" cy="539393"/>
          </a:xfrm>
          <a:prstGeom prst="rect">
            <a:avLst/>
          </a:prstGeom>
        </p:spPr>
      </p:pic>
      <p:pic>
        <p:nvPicPr>
          <p:cNvPr id="15" name="Рисунок 14">
            <a:extLst>
              <a:ext uri="{FF2B5EF4-FFF2-40B4-BE49-F238E27FC236}">
                <a16:creationId xmlns:a16="http://schemas.microsoft.com/office/drawing/2014/main" id="{1461E06F-B68E-47AD-946B-8377A92B44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629" y="2455069"/>
            <a:ext cx="5857213" cy="5857213"/>
          </a:xfrm>
          <a:prstGeom prst="rect">
            <a:avLst/>
          </a:prstGeom>
        </p:spPr>
      </p:pic>
      <p:sp>
        <p:nvSpPr>
          <p:cNvPr id="16" name="Прямоугольник 14">
            <a:extLst>
              <a:ext uri="{FF2B5EF4-FFF2-40B4-BE49-F238E27FC236}">
                <a16:creationId xmlns:a16="http://schemas.microsoft.com/office/drawing/2014/main" id="{92916E70-4515-4488-817A-77793724FCA3}"/>
              </a:ext>
            </a:extLst>
          </p:cNvPr>
          <p:cNvSpPr/>
          <p:nvPr/>
        </p:nvSpPr>
        <p:spPr>
          <a:xfrm>
            <a:off x="1267561" y="1278279"/>
            <a:ext cx="5695039"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2000" b="1" i="0" u="none" strike="noStrike" kern="1200" cap="none" spc="0" normalizeH="0" baseline="0" noProof="0" dirty="0">
                <a:ln>
                  <a:noFill/>
                </a:ln>
                <a:solidFill>
                  <a:srgbClr val="000000"/>
                </a:solidFill>
                <a:uLnTx/>
                <a:uFillTx/>
                <a:ea typeface="+mn-ea"/>
                <a:cs typeface="+mn-cs"/>
              </a:rPr>
              <a:t>СВОЄЧАСНО підтвердити або виключити вірусну природу діареї у дитини</a:t>
            </a:r>
          </a:p>
        </p:txBody>
      </p:sp>
      <p:sp>
        <p:nvSpPr>
          <p:cNvPr id="17" name="Прямоугольник 15">
            <a:extLst>
              <a:ext uri="{FF2B5EF4-FFF2-40B4-BE49-F238E27FC236}">
                <a16:creationId xmlns:a16="http://schemas.microsoft.com/office/drawing/2014/main" id="{F27EAA67-D04D-4AA2-884F-3A732E7D78C3}"/>
              </a:ext>
            </a:extLst>
          </p:cNvPr>
          <p:cNvSpPr/>
          <p:nvPr/>
        </p:nvSpPr>
        <p:spPr>
          <a:xfrm>
            <a:off x="1267561" y="2190592"/>
            <a:ext cx="5857213"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2000" b="1" i="0" u="none" strike="noStrike" kern="1200" cap="none" spc="0" normalizeH="0" baseline="0" noProof="0" dirty="0">
                <a:ln>
                  <a:noFill/>
                </a:ln>
                <a:solidFill>
                  <a:srgbClr val="000000"/>
                </a:solidFill>
                <a:uLnTx/>
                <a:uFillTx/>
                <a:ea typeface="+mn-ea"/>
                <a:cs typeface="+mn-cs"/>
              </a:rPr>
              <a:t>Призначити АДЕКВАТНЕ лікування та запобігти розвитку ускладнень</a:t>
            </a:r>
          </a:p>
        </p:txBody>
      </p:sp>
      <p:sp>
        <p:nvSpPr>
          <p:cNvPr id="18" name="Прямоугольник 16">
            <a:extLst>
              <a:ext uri="{FF2B5EF4-FFF2-40B4-BE49-F238E27FC236}">
                <a16:creationId xmlns:a16="http://schemas.microsoft.com/office/drawing/2014/main" id="{F57C71EA-F896-4D55-B002-81E6986602AF}"/>
              </a:ext>
            </a:extLst>
          </p:cNvPr>
          <p:cNvSpPr/>
          <p:nvPr/>
        </p:nvSpPr>
        <p:spPr>
          <a:xfrm>
            <a:off x="1259376" y="3172944"/>
            <a:ext cx="6795563"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2000" b="1" i="0" u="none" strike="noStrike" kern="1200" cap="none" spc="0" normalizeH="0" baseline="0" noProof="0" dirty="0">
                <a:ln>
                  <a:noFill/>
                </a:ln>
                <a:solidFill>
                  <a:srgbClr val="000000"/>
                </a:solidFill>
                <a:uLnTx/>
                <a:uFillTx/>
                <a:ea typeface="+mn-ea"/>
                <a:cs typeface="+mn-cs"/>
              </a:rPr>
              <a:t>СВОЄЧАСНО вжити заходів для захисту від інфікування інших членів родини</a:t>
            </a:r>
          </a:p>
        </p:txBody>
      </p:sp>
      <p:pic>
        <p:nvPicPr>
          <p:cNvPr id="19" name="Рисунок 8">
            <a:extLst>
              <a:ext uri="{FF2B5EF4-FFF2-40B4-BE49-F238E27FC236}">
                <a16:creationId xmlns:a16="http://schemas.microsoft.com/office/drawing/2014/main" id="{B513D76C-54E1-4210-85C3-1CE0E3AD705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05837" y="3179513"/>
            <a:ext cx="496552" cy="498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Рисунок 8">
            <a:extLst>
              <a:ext uri="{FF2B5EF4-FFF2-40B4-BE49-F238E27FC236}">
                <a16:creationId xmlns:a16="http://schemas.microsoft.com/office/drawing/2014/main" id="{652CC223-C6DF-45D2-9A1D-A8FE78D408C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05838" y="2177883"/>
            <a:ext cx="496551" cy="498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Рисунок 20">
            <a:extLst>
              <a:ext uri="{FF2B5EF4-FFF2-40B4-BE49-F238E27FC236}">
                <a16:creationId xmlns:a16="http://schemas.microsoft.com/office/drawing/2014/main" id="{86252FF1-464D-40C9-B163-A6EEFE106C4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05838" y="1353056"/>
            <a:ext cx="496551" cy="498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Прямоугольник 21">
            <a:extLst>
              <a:ext uri="{FF2B5EF4-FFF2-40B4-BE49-F238E27FC236}">
                <a16:creationId xmlns:a16="http://schemas.microsoft.com/office/drawing/2014/main" id="{E9ECB8BE-3310-4E39-B89E-CF1E16EB7CB5}"/>
              </a:ext>
            </a:extLst>
          </p:cNvPr>
          <p:cNvSpPr/>
          <p:nvPr/>
        </p:nvSpPr>
        <p:spPr>
          <a:xfrm>
            <a:off x="705837" y="195953"/>
            <a:ext cx="6782049" cy="830997"/>
          </a:xfrm>
          <a:prstGeom prst="rect">
            <a:avLst/>
          </a:prstGeom>
        </p:spPr>
        <p:txBody>
          <a:bodyPr wrap="none">
            <a:spAutoFit/>
          </a:bodyPr>
          <a:lstStyle/>
          <a:p>
            <a:r>
              <a:rPr lang="en-US" sz="4800" b="1" spc="-50" dirty="0">
                <a:solidFill>
                  <a:srgbClr val="496B21"/>
                </a:solidFill>
                <a:latin typeface="Calibri" panose="020F0502020204030204" pitchFamily="34" charset="0"/>
                <a:ea typeface="Calibri" panose="020F0502020204030204" pitchFamily="34" charset="0"/>
                <a:cs typeface="Calibri" panose="020F0502020204030204" pitchFamily="34" charset="0"/>
              </a:rPr>
              <a:t>CITO TEST® ROTA</a:t>
            </a:r>
            <a:r>
              <a:rPr lang="uk-UA" sz="4800" b="1" spc="-50" dirty="0">
                <a:solidFill>
                  <a:srgbClr val="496B21"/>
                </a:solidFill>
                <a:latin typeface="Calibri" panose="020F0502020204030204" pitchFamily="34" charset="0"/>
                <a:ea typeface="Calibri" panose="020F0502020204030204" pitchFamily="34" charset="0"/>
                <a:cs typeface="Calibri" panose="020F0502020204030204" pitchFamily="34" charset="0"/>
              </a:rPr>
              <a:t> </a:t>
            </a:r>
            <a:r>
              <a:rPr lang="uk-UA" sz="3600" b="1" spc="-50" dirty="0">
                <a:latin typeface="Calibri" panose="020F0502020204030204" pitchFamily="34" charset="0"/>
                <a:ea typeface="Calibri" panose="020F0502020204030204" pitchFamily="34" charset="0"/>
                <a:cs typeface="Calibri" panose="020F0502020204030204" pitchFamily="34" charset="0"/>
              </a:rPr>
              <a:t>допоможе:</a:t>
            </a:r>
            <a:endParaRPr lang="uk-UA" sz="3600" dirty="0"/>
          </a:p>
        </p:txBody>
      </p:sp>
    </p:spTree>
    <p:extLst>
      <p:ext uri="{BB962C8B-B14F-4D97-AF65-F5344CB8AC3E}">
        <p14:creationId xmlns:p14="http://schemas.microsoft.com/office/powerpoint/2010/main" val="1763165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1">
            <a:extLst>
              <a:ext uri="{FF2B5EF4-FFF2-40B4-BE49-F238E27FC236}">
                <a16:creationId xmlns:a16="http://schemas.microsoft.com/office/drawing/2014/main" id="{556CA62D-4F80-4145-A94C-F67EC1AB9456}"/>
              </a:ext>
            </a:extLst>
          </p:cNvPr>
          <p:cNvSpPr txBox="1">
            <a:spLocks/>
          </p:cNvSpPr>
          <p:nvPr/>
        </p:nvSpPr>
        <p:spPr>
          <a:xfrm>
            <a:off x="777791" y="462874"/>
            <a:ext cx="7749265" cy="102456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6">
                    <a:lumMod val="75000"/>
                  </a:schemeClr>
                </a:solidFill>
                <a:latin typeface="+mn-lt"/>
              </a:rPr>
              <a:t>CITO TEST® ROTA</a:t>
            </a:r>
            <a:r>
              <a:rPr lang="uk-UA" dirty="0">
                <a:latin typeface="+mn-lt"/>
              </a:rPr>
              <a:t>: комплектація</a:t>
            </a:r>
            <a:endParaRPr lang="ru-RU" dirty="0">
              <a:latin typeface="+mn-lt"/>
            </a:endParaRPr>
          </a:p>
        </p:txBody>
      </p:sp>
      <p:pic>
        <p:nvPicPr>
          <p:cNvPr id="4" name="Рисунок 3">
            <a:extLst>
              <a:ext uri="{FF2B5EF4-FFF2-40B4-BE49-F238E27FC236}">
                <a16:creationId xmlns:a16="http://schemas.microsoft.com/office/drawing/2014/main" id="{75875286-BDEA-4B02-BE22-99A4F44F99ED}"/>
              </a:ext>
            </a:extLst>
          </p:cNvPr>
          <p:cNvPicPr>
            <a:picLocks noChangeAspect="1"/>
          </p:cNvPicPr>
          <p:nvPr/>
        </p:nvPicPr>
        <p:blipFill>
          <a:blip r:embed="rId2"/>
          <a:stretch>
            <a:fillRect/>
          </a:stretch>
        </p:blipFill>
        <p:spPr>
          <a:xfrm>
            <a:off x="528712" y="1487442"/>
            <a:ext cx="5567288" cy="3959907"/>
          </a:xfrm>
          <a:prstGeom prst="rect">
            <a:avLst/>
          </a:prstGeom>
        </p:spPr>
      </p:pic>
      <p:pic>
        <p:nvPicPr>
          <p:cNvPr id="5" name="Рисунок 4">
            <a:extLst>
              <a:ext uri="{FF2B5EF4-FFF2-40B4-BE49-F238E27FC236}">
                <a16:creationId xmlns:a16="http://schemas.microsoft.com/office/drawing/2014/main" id="{118B7906-22E5-4B76-8D2D-0209FA740B26}"/>
              </a:ext>
            </a:extLst>
          </p:cNvPr>
          <p:cNvPicPr>
            <a:picLocks noChangeAspect="1"/>
          </p:cNvPicPr>
          <p:nvPr/>
        </p:nvPicPr>
        <p:blipFill>
          <a:blip r:embed="rId3"/>
          <a:stretch>
            <a:fillRect/>
          </a:stretch>
        </p:blipFill>
        <p:spPr>
          <a:xfrm>
            <a:off x="9063923" y="3666825"/>
            <a:ext cx="3024763" cy="3059934"/>
          </a:xfrm>
          <a:prstGeom prst="rect">
            <a:avLst/>
          </a:prstGeom>
        </p:spPr>
      </p:pic>
      <p:sp>
        <p:nvSpPr>
          <p:cNvPr id="6" name="Округлений прямокутник 2">
            <a:extLst>
              <a:ext uri="{FF2B5EF4-FFF2-40B4-BE49-F238E27FC236}">
                <a16:creationId xmlns:a16="http://schemas.microsoft.com/office/drawing/2014/main" id="{4E96B90E-4CF9-4604-9179-AF66CA89F19D}"/>
              </a:ext>
            </a:extLst>
          </p:cNvPr>
          <p:cNvSpPr/>
          <p:nvPr/>
        </p:nvSpPr>
        <p:spPr>
          <a:xfrm>
            <a:off x="6206888" y="1283630"/>
            <a:ext cx="5138494" cy="292869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marR="0" lvl="0" indent="-342900" algn="l" defTabSz="914400" rtl="0" eaLnBrk="1" fontAlgn="auto" latinLnBrk="0" hangingPunct="1">
              <a:lnSpc>
                <a:spcPct val="150000"/>
              </a:lnSpc>
              <a:spcBef>
                <a:spcPts val="0"/>
              </a:spcBef>
              <a:spcAft>
                <a:spcPts val="0"/>
              </a:spcAft>
              <a:buClrTx/>
              <a:buSzTx/>
              <a:buFontTx/>
              <a:buAutoNum type="arabicPeriod"/>
              <a:tabLst/>
              <a:defRPr/>
            </a:pPr>
            <a:r>
              <a:rPr kumimoji="0" lang="ru-RU" b="0" i="0" u="none" strike="noStrike" kern="1200" cap="none" spc="0" normalizeH="0" baseline="0" noProof="0" dirty="0">
                <a:ln>
                  <a:noFill/>
                </a:ln>
                <a:solidFill>
                  <a:prstClr val="black"/>
                </a:solidFill>
                <a:effectLst/>
                <a:uLnTx/>
                <a:uFillTx/>
                <a:latin typeface="Calibri" panose="020F0502020204030204"/>
                <a:ea typeface="+mn-ea"/>
                <a:cs typeface="+mn-cs"/>
              </a:rPr>
              <a:t>Тест </a:t>
            </a:r>
          </a:p>
          <a:p>
            <a:pPr marL="342900" marR="0" lvl="0" indent="-342900" algn="l" defTabSz="914400" rtl="0" eaLnBrk="1" fontAlgn="auto" latinLnBrk="0" hangingPunct="1">
              <a:lnSpc>
                <a:spcPct val="150000"/>
              </a:lnSpc>
              <a:spcBef>
                <a:spcPts val="0"/>
              </a:spcBef>
              <a:spcAft>
                <a:spcPts val="0"/>
              </a:spcAft>
              <a:buClrTx/>
              <a:buSzTx/>
              <a:buFontTx/>
              <a:buAutoNum type="arabicPeriod"/>
              <a:tabLst/>
              <a:defRPr/>
            </a:pPr>
            <a:r>
              <a:rPr kumimoji="0" lang="ru-RU" b="0" i="0" u="none" strike="noStrike" kern="1200" cap="none" spc="0" normalizeH="0" baseline="0" noProof="0" dirty="0">
                <a:ln>
                  <a:noFill/>
                </a:ln>
                <a:solidFill>
                  <a:prstClr val="black"/>
                </a:solidFill>
                <a:effectLst/>
                <a:uLnTx/>
                <a:uFillTx/>
                <a:latin typeface="Calibri" panose="020F0502020204030204"/>
                <a:ea typeface="+mn-ea"/>
                <a:cs typeface="+mn-cs"/>
              </a:rPr>
              <a:t>Проб</a:t>
            </a:r>
            <a:r>
              <a:rPr kumimoji="0" lang="uk-UA" b="0" i="0" u="none" strike="noStrike" kern="1200" cap="none" spc="0" normalizeH="0" baseline="0" noProof="0" dirty="0" err="1">
                <a:ln>
                  <a:noFill/>
                </a:ln>
                <a:solidFill>
                  <a:prstClr val="black"/>
                </a:solidFill>
                <a:effectLst/>
                <a:uLnTx/>
                <a:uFillTx/>
                <a:latin typeface="Calibri" panose="020F0502020204030204"/>
                <a:ea typeface="+mn-ea"/>
                <a:cs typeface="+mn-cs"/>
              </a:rPr>
              <a:t>ірка</a:t>
            </a:r>
            <a:r>
              <a:rPr kumimoji="0" lang="uk-UA" b="0" i="0" u="none" strike="noStrike" kern="1200" cap="none" spc="0" normalizeH="0" baseline="0" noProof="0" dirty="0">
                <a:ln>
                  <a:noFill/>
                </a:ln>
                <a:solidFill>
                  <a:prstClr val="black"/>
                </a:solidFill>
                <a:effectLst/>
                <a:uLnTx/>
                <a:uFillTx/>
                <a:latin typeface="Calibri" panose="020F0502020204030204"/>
                <a:ea typeface="+mn-ea"/>
                <a:cs typeface="+mn-cs"/>
              </a:rPr>
              <a:t> з розчинником</a:t>
            </a:r>
          </a:p>
          <a:p>
            <a:pPr marL="342900" marR="0" lvl="0" indent="-342900" algn="l" defTabSz="914400" rtl="0" eaLnBrk="1" fontAlgn="auto" latinLnBrk="0" hangingPunct="1">
              <a:lnSpc>
                <a:spcPct val="150000"/>
              </a:lnSpc>
              <a:spcBef>
                <a:spcPts val="0"/>
              </a:spcBef>
              <a:spcAft>
                <a:spcPts val="0"/>
              </a:spcAft>
              <a:buClrTx/>
              <a:buSzTx/>
              <a:buFontTx/>
              <a:buAutoNum type="arabicPeriod"/>
              <a:tabLst/>
              <a:defRPr/>
            </a:pPr>
            <a:r>
              <a:rPr lang="uk-UA" b="1" dirty="0">
                <a:solidFill>
                  <a:srgbClr val="FF0000"/>
                </a:solidFill>
                <a:latin typeface="Calibri" panose="020F0502020204030204"/>
              </a:rPr>
              <a:t>Піпетка*</a:t>
            </a:r>
            <a:endParaRPr kumimoji="0" lang="uk-UA" b="1" i="0" u="none" strike="noStrike" kern="1200" cap="none" spc="0" normalizeH="0" baseline="0" noProof="0" dirty="0">
              <a:ln>
                <a:noFill/>
              </a:ln>
              <a:solidFill>
                <a:srgbClr val="FF0000"/>
              </a:solidFill>
              <a:effectLst/>
              <a:uLnTx/>
              <a:uFillTx/>
              <a:latin typeface="Calibri" panose="020F0502020204030204"/>
            </a:endParaRPr>
          </a:p>
          <a:p>
            <a:pPr marL="342900" marR="0" lvl="0" indent="-342900" algn="l" defTabSz="914400" rtl="0" eaLnBrk="1" fontAlgn="auto" latinLnBrk="0" hangingPunct="1">
              <a:lnSpc>
                <a:spcPct val="150000"/>
              </a:lnSpc>
              <a:spcBef>
                <a:spcPts val="0"/>
              </a:spcBef>
              <a:spcAft>
                <a:spcPts val="0"/>
              </a:spcAft>
              <a:buClrTx/>
              <a:buSzTx/>
              <a:buFontTx/>
              <a:buAutoNum type="arabicPeriod"/>
              <a:tabLst/>
              <a:defRPr/>
            </a:pPr>
            <a:r>
              <a:rPr kumimoji="0" lang="uk-UA" b="0" i="0" u="none" strike="noStrike" kern="1200" cap="none" spc="0" normalizeH="0" baseline="0" noProof="0" dirty="0">
                <a:ln>
                  <a:noFill/>
                </a:ln>
                <a:solidFill>
                  <a:prstClr val="black"/>
                </a:solidFill>
                <a:effectLst/>
                <a:uLnTx/>
                <a:uFillTx/>
                <a:latin typeface="Calibri" panose="020F0502020204030204"/>
                <a:ea typeface="+mn-ea"/>
                <a:cs typeface="+mn-cs"/>
              </a:rPr>
              <a:t>Одноразові рукавички</a:t>
            </a:r>
          </a:p>
          <a:p>
            <a:pPr marL="342900" marR="0" lvl="0" indent="-342900" algn="l" defTabSz="914400" rtl="0" eaLnBrk="1" fontAlgn="auto" latinLnBrk="0" hangingPunct="1">
              <a:lnSpc>
                <a:spcPct val="150000"/>
              </a:lnSpc>
              <a:spcBef>
                <a:spcPts val="0"/>
              </a:spcBef>
              <a:spcAft>
                <a:spcPts val="0"/>
              </a:spcAft>
              <a:buClrTx/>
              <a:buSzTx/>
              <a:buFontTx/>
              <a:buAutoNum type="arabicPeriod"/>
              <a:tabLst/>
              <a:defRPr/>
            </a:pPr>
            <a:r>
              <a:rPr kumimoji="0" lang="uk-UA" b="0" i="0" u="none" strike="noStrike" kern="1200" cap="none" spc="0" normalizeH="0" baseline="0" noProof="0" dirty="0">
                <a:ln>
                  <a:noFill/>
                </a:ln>
                <a:solidFill>
                  <a:prstClr val="black"/>
                </a:solidFill>
                <a:effectLst/>
                <a:uLnTx/>
                <a:uFillTx/>
                <a:latin typeface="Calibri" panose="020F0502020204030204"/>
                <a:ea typeface="+mn-ea"/>
                <a:cs typeface="+mn-cs"/>
              </a:rPr>
              <a:t>Ємність для забору зразка фекалій</a:t>
            </a:r>
          </a:p>
          <a:p>
            <a:pPr marL="342900" marR="0" lvl="0" indent="-342900" algn="l" defTabSz="914400" rtl="0" eaLnBrk="1" fontAlgn="auto" latinLnBrk="0" hangingPunct="1">
              <a:lnSpc>
                <a:spcPct val="150000"/>
              </a:lnSpc>
              <a:spcBef>
                <a:spcPts val="0"/>
              </a:spcBef>
              <a:spcAft>
                <a:spcPts val="0"/>
              </a:spcAft>
              <a:buClrTx/>
              <a:buSzTx/>
              <a:buFontTx/>
              <a:buAutoNum type="arabicPeriod"/>
              <a:tabLst/>
              <a:defRPr/>
            </a:pPr>
            <a:r>
              <a:rPr kumimoji="0" lang="uk-UA" b="0" i="0" u="none" strike="noStrike" kern="1200" cap="none" spc="0" normalizeH="0" baseline="0" noProof="0" dirty="0">
                <a:ln>
                  <a:noFill/>
                </a:ln>
                <a:solidFill>
                  <a:prstClr val="black"/>
                </a:solidFill>
                <a:effectLst/>
                <a:uLnTx/>
                <a:uFillTx/>
                <a:latin typeface="Calibri" panose="020F0502020204030204"/>
                <a:ea typeface="+mn-ea"/>
                <a:cs typeface="+mn-cs"/>
              </a:rPr>
              <a:t>Інструкція</a:t>
            </a:r>
            <a:endParaRPr kumimoji="0" lang="ru-RU"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62E9C09B-D097-4180-B186-DF0C9B229012}"/>
              </a:ext>
            </a:extLst>
          </p:cNvPr>
          <p:cNvSpPr txBox="1"/>
          <p:nvPr/>
        </p:nvSpPr>
        <p:spPr>
          <a:xfrm>
            <a:off x="528712" y="5986629"/>
            <a:ext cx="7160964" cy="369332"/>
          </a:xfrm>
          <a:prstGeom prst="rect">
            <a:avLst/>
          </a:prstGeom>
          <a:noFill/>
        </p:spPr>
        <p:txBody>
          <a:bodyPr wrap="square" rtlCol="0">
            <a:spAutoFit/>
          </a:bodyPr>
          <a:lstStyle/>
          <a:p>
            <a:r>
              <a:rPr lang="uk-UA" dirty="0"/>
              <a:t>*піпетка, за допомогою якої можливо зробити забір  </a:t>
            </a:r>
            <a:r>
              <a:rPr lang="uk-UA" b="1" dirty="0"/>
              <a:t>рідких фекалій</a:t>
            </a:r>
            <a:endParaRPr lang="uk-UA" dirty="0"/>
          </a:p>
        </p:txBody>
      </p:sp>
      <p:pic>
        <p:nvPicPr>
          <p:cNvPr id="9" name="Рисунок 8">
            <a:extLst>
              <a:ext uri="{FF2B5EF4-FFF2-40B4-BE49-F238E27FC236}">
                <a16:creationId xmlns:a16="http://schemas.microsoft.com/office/drawing/2014/main" id="{E3FD8AF0-6361-4813-8657-E5457CA2E29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86578" y="131241"/>
            <a:ext cx="1602108" cy="944131"/>
          </a:xfrm>
          <a:prstGeom prst="rect">
            <a:avLst/>
          </a:prstGeom>
        </p:spPr>
      </p:pic>
      <p:sp>
        <p:nvSpPr>
          <p:cNvPr id="12" name="Овал 11">
            <a:extLst>
              <a:ext uri="{FF2B5EF4-FFF2-40B4-BE49-F238E27FC236}">
                <a16:creationId xmlns:a16="http://schemas.microsoft.com/office/drawing/2014/main" id="{C9386740-839B-48FC-B5B8-C8256590D429}"/>
              </a:ext>
            </a:extLst>
          </p:cNvPr>
          <p:cNvSpPr/>
          <p:nvPr/>
        </p:nvSpPr>
        <p:spPr>
          <a:xfrm>
            <a:off x="1271595" y="3317840"/>
            <a:ext cx="215682" cy="240608"/>
          </a:xfrm>
          <a:prstGeom prst="ellipse">
            <a:avLst/>
          </a:prstGeom>
          <a:noFill/>
          <a:ln>
            <a:solidFill>
              <a:srgbClr val="FF0000"/>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5</a:t>
            </a:r>
            <a:endParaRPr kumimoji="0" lang="ru-RU"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3" name="Овал 12">
            <a:extLst>
              <a:ext uri="{FF2B5EF4-FFF2-40B4-BE49-F238E27FC236}">
                <a16:creationId xmlns:a16="http://schemas.microsoft.com/office/drawing/2014/main" id="{26EF4796-3E8B-4A3F-825F-EE8C04CD7DFC}"/>
              </a:ext>
            </a:extLst>
          </p:cNvPr>
          <p:cNvSpPr/>
          <p:nvPr/>
        </p:nvSpPr>
        <p:spPr>
          <a:xfrm>
            <a:off x="2884513" y="3446414"/>
            <a:ext cx="215682" cy="240608"/>
          </a:xfrm>
          <a:prstGeom prst="ellipse">
            <a:avLst/>
          </a:prstGeom>
          <a:noFill/>
          <a:ln>
            <a:solidFill>
              <a:srgbClr val="FF0000"/>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uk-UA" dirty="0">
                <a:ln w="0"/>
                <a:solidFill>
                  <a:schemeClr val="bg1"/>
                </a:solidFill>
                <a:effectLst>
                  <a:outerShdw blurRad="38100" dist="19050" dir="2700000" algn="tl" rotWithShape="0">
                    <a:prstClr val="black">
                      <a:alpha val="40000"/>
                    </a:prstClr>
                  </a:outerShdw>
                </a:effectLst>
                <a:latin typeface="Calibri" panose="020F0502020204030204"/>
              </a:rPr>
              <a:t>1</a:t>
            </a:r>
            <a:endParaRPr kumimoji="0" lang="ru-RU"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4" name="Овал 13">
            <a:extLst>
              <a:ext uri="{FF2B5EF4-FFF2-40B4-BE49-F238E27FC236}">
                <a16:creationId xmlns:a16="http://schemas.microsoft.com/office/drawing/2014/main" id="{B39D79F7-8368-4CAC-AF1C-A105BD3CAECD}"/>
              </a:ext>
            </a:extLst>
          </p:cNvPr>
          <p:cNvSpPr/>
          <p:nvPr/>
        </p:nvSpPr>
        <p:spPr>
          <a:xfrm>
            <a:off x="2465934" y="3379402"/>
            <a:ext cx="215682" cy="240608"/>
          </a:xfrm>
          <a:prstGeom prst="ellipse">
            <a:avLst/>
          </a:prstGeom>
          <a:noFill/>
          <a:ln>
            <a:solidFill>
              <a:srgbClr val="FF0000"/>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2</a:t>
            </a:r>
            <a:endParaRPr kumimoji="0" lang="ru-RU"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5" name="Овал 14">
            <a:extLst>
              <a:ext uri="{FF2B5EF4-FFF2-40B4-BE49-F238E27FC236}">
                <a16:creationId xmlns:a16="http://schemas.microsoft.com/office/drawing/2014/main" id="{142EA117-15A0-4691-9324-6130807FC91E}"/>
              </a:ext>
            </a:extLst>
          </p:cNvPr>
          <p:cNvSpPr/>
          <p:nvPr/>
        </p:nvSpPr>
        <p:spPr>
          <a:xfrm>
            <a:off x="3413248" y="3446414"/>
            <a:ext cx="215682" cy="240608"/>
          </a:xfrm>
          <a:prstGeom prst="ellipse">
            <a:avLst/>
          </a:prstGeom>
          <a:noFill/>
          <a:ln>
            <a:solidFill>
              <a:srgbClr val="FF0000"/>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3</a:t>
            </a:r>
            <a:endParaRPr kumimoji="0" lang="ru-RU"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6" name="Овал 15">
            <a:extLst>
              <a:ext uri="{FF2B5EF4-FFF2-40B4-BE49-F238E27FC236}">
                <a16:creationId xmlns:a16="http://schemas.microsoft.com/office/drawing/2014/main" id="{68346B52-8060-42BB-B1F3-F39903706417}"/>
              </a:ext>
            </a:extLst>
          </p:cNvPr>
          <p:cNvSpPr/>
          <p:nvPr/>
        </p:nvSpPr>
        <p:spPr>
          <a:xfrm>
            <a:off x="5253962" y="3694105"/>
            <a:ext cx="215682" cy="240608"/>
          </a:xfrm>
          <a:prstGeom prst="ellipse">
            <a:avLst/>
          </a:prstGeom>
          <a:noFill/>
          <a:ln>
            <a:solidFill>
              <a:srgbClr val="FF0000"/>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4</a:t>
            </a:r>
            <a:endParaRPr kumimoji="0" lang="ru-RU"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7" name="Овал 16">
            <a:extLst>
              <a:ext uri="{FF2B5EF4-FFF2-40B4-BE49-F238E27FC236}">
                <a16:creationId xmlns:a16="http://schemas.microsoft.com/office/drawing/2014/main" id="{8A6B9B1A-8256-42A8-A17F-C717EC9F4C40}"/>
              </a:ext>
            </a:extLst>
          </p:cNvPr>
          <p:cNvSpPr/>
          <p:nvPr/>
        </p:nvSpPr>
        <p:spPr>
          <a:xfrm>
            <a:off x="5245958" y="1758729"/>
            <a:ext cx="215682" cy="240608"/>
          </a:xfrm>
          <a:prstGeom prst="ellipse">
            <a:avLst/>
          </a:prstGeom>
          <a:noFill/>
          <a:ln>
            <a:solidFill>
              <a:srgbClr val="FF0000"/>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6</a:t>
            </a:r>
            <a:endParaRPr kumimoji="0" lang="ru-RU"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8" name="Овал 17">
            <a:extLst>
              <a:ext uri="{FF2B5EF4-FFF2-40B4-BE49-F238E27FC236}">
                <a16:creationId xmlns:a16="http://schemas.microsoft.com/office/drawing/2014/main" id="{98B6228F-210A-4876-AC36-95A68B372673}"/>
              </a:ext>
            </a:extLst>
          </p:cNvPr>
          <p:cNvSpPr/>
          <p:nvPr/>
        </p:nvSpPr>
        <p:spPr>
          <a:xfrm>
            <a:off x="9481781" y="3814409"/>
            <a:ext cx="215682" cy="240608"/>
          </a:xfrm>
          <a:prstGeom prst="ellipse">
            <a:avLst/>
          </a:prstGeom>
          <a:noFill/>
          <a:ln>
            <a:solidFill>
              <a:srgbClr val="FF0000"/>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uk-UA" dirty="0">
                <a:ln w="0"/>
                <a:solidFill>
                  <a:schemeClr val="bg1"/>
                </a:solidFill>
                <a:effectLst>
                  <a:outerShdw blurRad="38100" dist="19050" dir="2700000" algn="tl" rotWithShape="0">
                    <a:prstClr val="black">
                      <a:alpha val="40000"/>
                    </a:prstClr>
                  </a:outerShdw>
                </a:effectLst>
                <a:latin typeface="Calibri" panose="020F0502020204030204"/>
              </a:rPr>
              <a:t>1</a:t>
            </a:r>
            <a:endParaRPr kumimoji="0" lang="ru-RU"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9" name="Овал 18">
            <a:extLst>
              <a:ext uri="{FF2B5EF4-FFF2-40B4-BE49-F238E27FC236}">
                <a16:creationId xmlns:a16="http://schemas.microsoft.com/office/drawing/2014/main" id="{6EDE0D8A-8387-46C4-BBE0-EFBF6B4EC516}"/>
              </a:ext>
            </a:extLst>
          </p:cNvPr>
          <p:cNvSpPr/>
          <p:nvPr/>
        </p:nvSpPr>
        <p:spPr>
          <a:xfrm>
            <a:off x="11752961" y="3814409"/>
            <a:ext cx="215682" cy="240608"/>
          </a:xfrm>
          <a:prstGeom prst="ellipse">
            <a:avLst/>
          </a:prstGeom>
          <a:noFill/>
          <a:ln>
            <a:solidFill>
              <a:srgbClr val="FF0000"/>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2</a:t>
            </a:r>
            <a:endParaRPr kumimoji="0" lang="ru-RU"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20" name="Овал 19">
            <a:extLst>
              <a:ext uri="{FF2B5EF4-FFF2-40B4-BE49-F238E27FC236}">
                <a16:creationId xmlns:a16="http://schemas.microsoft.com/office/drawing/2014/main" id="{8EFCA5D8-436C-4B50-8CD4-4F92F1E7B673}"/>
              </a:ext>
            </a:extLst>
          </p:cNvPr>
          <p:cNvSpPr/>
          <p:nvPr/>
        </p:nvSpPr>
        <p:spPr>
          <a:xfrm>
            <a:off x="10599589" y="3694105"/>
            <a:ext cx="215682" cy="240608"/>
          </a:xfrm>
          <a:prstGeom prst="ellipse">
            <a:avLst/>
          </a:prstGeom>
          <a:noFill/>
          <a:ln>
            <a:solidFill>
              <a:srgbClr val="FF0000"/>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k-UA"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3</a:t>
            </a:r>
            <a:endParaRPr kumimoji="0" lang="ru-RU" sz="1800" b="0" i="0" u="none" strike="noStrike" kern="1200" cap="none" spc="0" normalizeH="0" baseline="0" noProof="0" dirty="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Tree>
    <p:extLst>
      <p:ext uri="{BB962C8B-B14F-4D97-AF65-F5344CB8AC3E}">
        <p14:creationId xmlns:p14="http://schemas.microsoft.com/office/powerpoint/2010/main" val="3398747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Рисунок 17">
            <a:extLst>
              <a:ext uri="{FF2B5EF4-FFF2-40B4-BE49-F238E27FC236}">
                <a16:creationId xmlns:a16="http://schemas.microsoft.com/office/drawing/2014/main" id="{B0694B87-3695-4CAA-A331-F450B589DB9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68174" y="115949"/>
            <a:ext cx="1518057" cy="894599"/>
          </a:xfrm>
          <a:prstGeom prst="rect">
            <a:avLst/>
          </a:prstGeom>
        </p:spPr>
      </p:pic>
      <p:pic>
        <p:nvPicPr>
          <p:cNvPr id="10" name="Image 0" descr="preencoded.png">
            <a:extLst>
              <a:ext uri="{FF2B5EF4-FFF2-40B4-BE49-F238E27FC236}">
                <a16:creationId xmlns:a16="http://schemas.microsoft.com/office/drawing/2014/main" id="{410E945F-865C-405D-A1B0-A4B1480142CB}"/>
              </a:ext>
            </a:extLst>
          </p:cNvPr>
          <p:cNvPicPr>
            <a:picLocks noChangeAspect="1"/>
          </p:cNvPicPr>
          <p:nvPr/>
        </p:nvPicPr>
        <p:blipFill>
          <a:blip r:embed="rId3"/>
          <a:stretch>
            <a:fillRect/>
          </a:stretch>
        </p:blipFill>
        <p:spPr>
          <a:xfrm>
            <a:off x="7620000" y="0"/>
            <a:ext cx="4572000" cy="6858000"/>
          </a:xfrm>
          <a:prstGeom prst="rect">
            <a:avLst/>
          </a:prstGeom>
        </p:spPr>
      </p:pic>
      <p:sp>
        <p:nvSpPr>
          <p:cNvPr id="3" name="Прямоугольник 2">
            <a:extLst>
              <a:ext uri="{FF2B5EF4-FFF2-40B4-BE49-F238E27FC236}">
                <a16:creationId xmlns:a16="http://schemas.microsoft.com/office/drawing/2014/main" id="{7534CD70-F87D-48A0-A778-68620BDA8E81}"/>
              </a:ext>
            </a:extLst>
          </p:cNvPr>
          <p:cNvSpPr/>
          <p:nvPr/>
        </p:nvSpPr>
        <p:spPr>
          <a:xfrm>
            <a:off x="442058" y="563247"/>
            <a:ext cx="6972173" cy="5650458"/>
          </a:xfrm>
          <a:prstGeom prst="rect">
            <a:avLst/>
          </a:prstGeom>
        </p:spPr>
        <p:txBody>
          <a:bodyPr wrap="square">
            <a:spAutoFit/>
          </a:bodyPr>
          <a:lstStyle/>
          <a:p>
            <a:pPr>
              <a:lnSpc>
                <a:spcPct val="107000"/>
              </a:lnSpc>
              <a:spcAft>
                <a:spcPts val="0"/>
              </a:spcAft>
            </a:pPr>
            <a:r>
              <a:rPr lang="uk-UA" sz="2800" b="1" kern="0" dirty="0">
                <a:ea typeface="Times New Roman" panose="02020603050405020304" pitchFamily="18" charset="0"/>
                <a:cs typeface="Times New Roman" panose="02020603050405020304" pitchFamily="18" charset="0"/>
              </a:rPr>
              <a:t>Чому варто обрати </a:t>
            </a:r>
            <a:r>
              <a:rPr lang="en-US" sz="2800" b="1" kern="0" dirty="0">
                <a:solidFill>
                  <a:schemeClr val="accent6">
                    <a:lumMod val="75000"/>
                  </a:schemeClr>
                </a:solidFill>
                <a:cs typeface="Times New Roman" panose="02020603050405020304" pitchFamily="18" charset="0"/>
              </a:rPr>
              <a:t>CITO TEST® ROTA</a:t>
            </a:r>
            <a:r>
              <a:rPr lang="uk-UA" sz="2800" b="1" kern="0" dirty="0">
                <a:solidFill>
                  <a:schemeClr val="accent6">
                    <a:lumMod val="75000"/>
                  </a:schemeClr>
                </a:solidFill>
                <a:cs typeface="Times New Roman" panose="02020603050405020304" pitchFamily="18" charset="0"/>
              </a:rPr>
              <a:t>?</a:t>
            </a:r>
          </a:p>
          <a:p>
            <a:pPr>
              <a:lnSpc>
                <a:spcPct val="107000"/>
              </a:lnSpc>
              <a:spcAft>
                <a:spcPts val="0"/>
              </a:spcAft>
            </a:pPr>
            <a:endParaRPr lang="uk-UA" kern="0" dirty="0">
              <a:ea typeface="Times New Roman" panose="02020603050405020304" pitchFamily="18" charset="0"/>
              <a:cs typeface="Times New Roman" panose="02020603050405020304" pitchFamily="18" charset="0"/>
            </a:endParaRPr>
          </a:p>
          <a:p>
            <a:pPr marL="457200" indent="-457200">
              <a:buAutoNum type="arabicPeriod"/>
            </a:pPr>
            <a:r>
              <a:rPr lang="uk-UA" sz="2000" b="1" dirty="0">
                <a:solidFill>
                  <a:schemeClr val="accent6">
                    <a:lumMod val="75000"/>
                  </a:schemeClr>
                </a:solidFill>
                <a:cs typeface="Times New Roman" panose="02020603050405020304" pitchFamily="18" charset="0"/>
              </a:rPr>
              <a:t>Клінічна точність &gt;99%</a:t>
            </a:r>
          </a:p>
          <a:p>
            <a:pPr marL="285750" indent="-285750">
              <a:buFont typeface="Wingdings" panose="05000000000000000000" pitchFamily="2" charset="2"/>
              <a:buChar char="§"/>
            </a:pPr>
            <a:r>
              <a:rPr lang="uk-UA" dirty="0">
                <a:cs typeface="Times New Roman" panose="02020603050405020304" pitchFamily="18" charset="0"/>
              </a:rPr>
              <a:t>Дозволяє </a:t>
            </a:r>
            <a:r>
              <a:rPr lang="uk-UA" b="1" dirty="0">
                <a:cs typeface="Times New Roman" panose="02020603050405020304" pitchFamily="18" charset="0"/>
              </a:rPr>
              <a:t>швидко диференціювати ротавірусну інфекцію</a:t>
            </a:r>
            <a:r>
              <a:rPr lang="uk-UA" dirty="0">
                <a:cs typeface="Times New Roman" panose="02020603050405020304" pitchFamily="18" charset="0"/>
              </a:rPr>
              <a:t> від бактеріальної діареї. Це дає змогу </a:t>
            </a:r>
            <a:r>
              <a:rPr lang="uk-UA" b="1" dirty="0">
                <a:solidFill>
                  <a:srgbClr val="FF0000"/>
                </a:solidFill>
                <a:cs typeface="Times New Roman" panose="02020603050405020304" pitchFamily="18" charset="0"/>
              </a:rPr>
              <a:t>уникнути необґрунтованого призначення антибіотиків.</a:t>
            </a:r>
          </a:p>
          <a:p>
            <a:pPr marL="285750" indent="-285750">
              <a:buFont typeface="Wingdings" panose="05000000000000000000" pitchFamily="2" charset="2"/>
              <a:buChar char="§"/>
            </a:pPr>
            <a:endParaRPr lang="uk-UA" dirty="0">
              <a:solidFill>
                <a:schemeClr val="accent6">
                  <a:lumMod val="75000"/>
                </a:schemeClr>
              </a:solidFill>
            </a:endParaRPr>
          </a:p>
          <a:p>
            <a:r>
              <a:rPr lang="uk-UA" sz="2000" b="1" dirty="0">
                <a:solidFill>
                  <a:schemeClr val="accent6">
                    <a:lumMod val="75000"/>
                  </a:schemeClr>
                </a:solidFill>
                <a:latin typeface="Times New Roman" panose="02020603050405020304" pitchFamily="18" charset="0"/>
                <a:cs typeface="Times New Roman" panose="02020603050405020304" pitchFamily="18" charset="0"/>
              </a:rPr>
              <a:t>2. </a:t>
            </a:r>
            <a:r>
              <a:rPr lang="uk-UA" sz="2000" b="1" dirty="0">
                <a:solidFill>
                  <a:schemeClr val="accent6">
                    <a:lumMod val="75000"/>
                  </a:schemeClr>
                </a:solidFill>
                <a:cs typeface="Times New Roman" panose="02020603050405020304" pitchFamily="18" charset="0"/>
              </a:rPr>
              <a:t>Економія часу та ресурсів</a:t>
            </a:r>
          </a:p>
          <a:p>
            <a:pPr marL="285750" indent="-285750">
              <a:buFont typeface="Wingdings" panose="05000000000000000000" pitchFamily="2" charset="2"/>
              <a:buChar char="§"/>
            </a:pPr>
            <a:r>
              <a:rPr lang="uk-UA" dirty="0">
                <a:cs typeface="Times New Roman" panose="02020603050405020304" pitchFamily="18" charset="0"/>
              </a:rPr>
              <a:t>Тест дозволяє </a:t>
            </a:r>
            <a:r>
              <a:rPr lang="uk-UA" b="1" dirty="0">
                <a:solidFill>
                  <a:srgbClr val="FF0000"/>
                </a:solidFill>
                <a:cs typeface="Times New Roman" panose="02020603050405020304" pitchFamily="18" charset="0"/>
              </a:rPr>
              <a:t>приймати рішення на місці</a:t>
            </a:r>
            <a:r>
              <a:rPr lang="uk-UA" dirty="0">
                <a:cs typeface="Times New Roman" panose="02020603050405020304" pitchFamily="18" charset="0"/>
              </a:rPr>
              <a:t>, без очікування лабораторного аналізу. Зменшується навантаження на лабораторії та прискорюється початок лікування.</a:t>
            </a:r>
          </a:p>
          <a:p>
            <a:pPr marL="285750" indent="-285750">
              <a:buFont typeface="Wingdings" panose="05000000000000000000" pitchFamily="2" charset="2"/>
              <a:buChar char="§"/>
            </a:pPr>
            <a:endParaRPr lang="uk-UA" dirty="0">
              <a:solidFill>
                <a:schemeClr val="accent6">
                  <a:lumMod val="75000"/>
                </a:schemeClr>
              </a:solidFill>
              <a:cs typeface="Times New Roman" panose="02020603050405020304" pitchFamily="18" charset="0"/>
            </a:endParaRPr>
          </a:p>
          <a:p>
            <a:r>
              <a:rPr lang="uk-UA" sz="2000" b="1" dirty="0">
                <a:solidFill>
                  <a:schemeClr val="accent6">
                    <a:lumMod val="75000"/>
                  </a:schemeClr>
                </a:solidFill>
                <a:cs typeface="Times New Roman" panose="02020603050405020304" pitchFamily="18" charset="0"/>
              </a:rPr>
              <a:t>3. Підвищення довіри з боку батьків.</a:t>
            </a:r>
            <a:endParaRPr lang="uk-UA" b="1" dirty="0">
              <a:solidFill>
                <a:schemeClr val="accent6">
                  <a:lumMod val="75000"/>
                </a:schemeClr>
              </a:solidFill>
              <a:cs typeface="Times New Roman" panose="02020603050405020304" pitchFamily="18" charset="0"/>
            </a:endParaRPr>
          </a:p>
          <a:p>
            <a:pPr marL="342900" indent="-342900">
              <a:buFont typeface="Wingdings" panose="05000000000000000000" pitchFamily="2" charset="2"/>
              <a:buChar char="§"/>
            </a:pPr>
            <a:r>
              <a:rPr lang="uk-UA" dirty="0">
                <a:cs typeface="Times New Roman" panose="02020603050405020304" pitchFamily="18" charset="0"/>
              </a:rPr>
              <a:t>Можливість </a:t>
            </a:r>
            <a:r>
              <a:rPr lang="uk-UA" b="1" dirty="0">
                <a:cs typeface="Times New Roman" panose="02020603050405020304" pitchFamily="18" charset="0"/>
              </a:rPr>
              <a:t>провести тест вдома</a:t>
            </a:r>
            <a:r>
              <a:rPr lang="uk-UA" dirty="0">
                <a:cs typeface="Times New Roman" panose="02020603050405020304" pitchFamily="18" charset="0"/>
              </a:rPr>
              <a:t> або в кабінеті лікаря створює відчуття контролю та спокою у батьків </a:t>
            </a:r>
            <a:r>
              <a:rPr lang="uk-UA" b="1" dirty="0">
                <a:solidFill>
                  <a:srgbClr val="FF0000"/>
                </a:solidFill>
                <a:cs typeface="Times New Roman" panose="02020603050405020304" pitchFamily="18" charset="0"/>
              </a:rPr>
              <a:t>(все необхідне є в упаковці).</a:t>
            </a:r>
          </a:p>
          <a:p>
            <a:pPr marL="342900" indent="-342900">
              <a:buFont typeface="Wingdings" panose="05000000000000000000" pitchFamily="2" charset="2"/>
              <a:buChar char="§"/>
            </a:pPr>
            <a:r>
              <a:rPr lang="uk-UA" b="1" dirty="0">
                <a:cs typeface="Times New Roman" panose="02020603050405020304" pitchFamily="18" charset="0"/>
              </a:rPr>
              <a:t>Зменшується кількість емоційних звернень.</a:t>
            </a:r>
            <a:endParaRPr lang="uk-UA" dirty="0">
              <a:cs typeface="Times New Roman" panose="02020603050405020304" pitchFamily="18" charset="0"/>
            </a:endParaRPr>
          </a:p>
          <a:p>
            <a:endParaRPr lang="uk-UA" dirty="0"/>
          </a:p>
          <a:p>
            <a:pPr>
              <a:lnSpc>
                <a:spcPct val="107000"/>
              </a:lnSpc>
              <a:spcAft>
                <a:spcPts val="0"/>
              </a:spcAft>
            </a:pPr>
            <a:endParaRPr lang="uk-UA" kern="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5" name="Рисунок 14">
            <a:extLst>
              <a:ext uri="{FF2B5EF4-FFF2-40B4-BE49-F238E27FC236}">
                <a16:creationId xmlns:a16="http://schemas.microsoft.com/office/drawing/2014/main" id="{A7D70603-EB83-4B29-ACA8-313CCF57C3E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9892" y="91182"/>
            <a:ext cx="1602108" cy="944131"/>
          </a:xfrm>
          <a:prstGeom prst="rect">
            <a:avLst/>
          </a:prstGeom>
        </p:spPr>
      </p:pic>
      <p:pic>
        <p:nvPicPr>
          <p:cNvPr id="6" name="Рисунок 5">
            <a:extLst>
              <a:ext uri="{FF2B5EF4-FFF2-40B4-BE49-F238E27FC236}">
                <a16:creationId xmlns:a16="http://schemas.microsoft.com/office/drawing/2014/main" id="{A937594F-709C-4CAE-B932-CE9D1760BEE7}"/>
              </a:ext>
            </a:extLst>
          </p:cNvPr>
          <p:cNvPicPr>
            <a:picLocks noChangeAspect="1"/>
          </p:cNvPicPr>
          <p:nvPr/>
        </p:nvPicPr>
        <p:blipFill>
          <a:blip r:embed="rId4"/>
          <a:stretch>
            <a:fillRect/>
          </a:stretch>
        </p:blipFill>
        <p:spPr>
          <a:xfrm>
            <a:off x="162674" y="5823943"/>
            <a:ext cx="1085637" cy="925461"/>
          </a:xfrm>
          <a:prstGeom prst="rect">
            <a:avLst/>
          </a:prstGeom>
        </p:spPr>
      </p:pic>
    </p:spTree>
    <p:extLst>
      <p:ext uri="{BB962C8B-B14F-4D97-AF65-F5344CB8AC3E}">
        <p14:creationId xmlns:p14="http://schemas.microsoft.com/office/powerpoint/2010/main" val="1381640281"/>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Уровень">
  <a:themeElements>
    <a:clrScheme name="1_Уровень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1_Уровень">
      <a:majorFont>
        <a:latin typeface="Tahoma"/>
        <a:ea typeface=""/>
        <a:cs typeface=""/>
      </a:majorFont>
      <a:minorFont>
        <a:latin typeface="Tahoma"/>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alpha val="48000"/>
          </a:schemeClr>
        </a:solidFill>
        <a:ln w="9525" cap="flat" cmpd="sng" algn="ctr">
          <a:solidFill>
            <a:schemeClr val="tx1">
              <a:alpha val="58000"/>
            </a:schemeClr>
          </a:solidFill>
          <a:prstDash val="solid"/>
          <a:round/>
          <a:headEnd type="none" w="med" len="med"/>
          <a:tailEnd type="triangle" w="med" len="med"/>
        </a:ln>
        <a:effectLst/>
      </a:spPr>
      <a:bodyPr vert="horz" wrap="none" lIns="90000" tIns="46800" rIns="90000" bIns="4680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sz="1800" b="0"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solidFill>
          <a:schemeClr val="accent1">
            <a:alpha val="48000"/>
          </a:schemeClr>
        </a:solidFill>
        <a:ln w="9525" cap="flat" cmpd="sng" algn="ctr">
          <a:solidFill>
            <a:schemeClr val="tx1">
              <a:alpha val="58000"/>
            </a:schemeClr>
          </a:solidFill>
          <a:prstDash val="solid"/>
          <a:round/>
          <a:headEnd type="none" w="med" len="med"/>
          <a:tailEnd type="triangle" w="med" len="med"/>
        </a:ln>
        <a:effectLst/>
      </a:spPr>
      <a:bodyPr vert="horz" wrap="none" lIns="90000" tIns="46800" rIns="90000" bIns="4680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sz="1800" b="0" i="0" u="none" strike="noStrike" cap="none" normalizeH="0" baseline="0" smtClean="0">
            <a:ln>
              <a:noFill/>
            </a:ln>
            <a:solidFill>
              <a:schemeClr val="tx1"/>
            </a:solidFill>
            <a:effectLst/>
            <a:latin typeface="Verdana" pitchFamily="34" charset="0"/>
          </a:defRPr>
        </a:defPPr>
      </a:lstStyle>
    </a:lnDef>
  </a:objectDefaults>
  <a:extraClrSchemeLst>
    <a:extraClrScheme>
      <a:clrScheme name="1_Уровень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1_Уровень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1_Уровень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1_Уровень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1_Уровень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1_Уровень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1_Уровень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1_Уровень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TotalTime>
  <Words>1229</Words>
  <Application>Microsoft Office PowerPoint</Application>
  <PresentationFormat>Широкоэкранный</PresentationFormat>
  <Paragraphs>151</Paragraphs>
  <Slides>18</Slides>
  <Notes>4</Notes>
  <HiddenSlides>0</HiddenSlides>
  <MMClips>0</MMClips>
  <ScaleCrop>false</ScaleCrop>
  <HeadingPairs>
    <vt:vector size="6" baseType="variant">
      <vt:variant>
        <vt:lpstr>Использованные шрифты</vt:lpstr>
      </vt:variant>
      <vt:variant>
        <vt:i4>8</vt:i4>
      </vt:variant>
      <vt:variant>
        <vt:lpstr>Тема</vt:lpstr>
      </vt:variant>
      <vt:variant>
        <vt:i4>2</vt:i4>
      </vt:variant>
      <vt:variant>
        <vt:lpstr>Заголовки слайдов</vt:lpstr>
      </vt:variant>
      <vt:variant>
        <vt:i4>18</vt:i4>
      </vt:variant>
    </vt:vector>
  </HeadingPairs>
  <TitlesOfParts>
    <vt:vector size="28" baseType="lpstr">
      <vt:lpstr>Arial</vt:lpstr>
      <vt:lpstr>Calibri</vt:lpstr>
      <vt:lpstr>Calibri Light</vt:lpstr>
      <vt:lpstr>Open Sans</vt:lpstr>
      <vt:lpstr>Open Sans Bold</vt:lpstr>
      <vt:lpstr>Tahoma</vt:lpstr>
      <vt:lpstr>Times New Roman</vt:lpstr>
      <vt:lpstr>Wingdings</vt:lpstr>
      <vt:lpstr>Тема Office</vt:lpstr>
      <vt:lpstr>1_Уровень</vt:lpstr>
      <vt:lpstr>CITOLAB K ПЕРШИЙ КРОК ДЛЯ ЗАПОБІГАННЯ АЦЕТОНЕМІЧНОГО СИНДРОМУ У ДІТЕЙ</vt:lpstr>
      <vt:lpstr>Презентация PowerPoint</vt:lpstr>
      <vt:lpstr>Презентация PowerPoint</vt:lpstr>
      <vt:lpstr>CITOLAB K – це контроль                 АЦЕТОНЕМІЧНОГО СИНДРОМУ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Переваги CITO TEST STREP A на стрептокок</vt:lpstr>
      <vt:lpstr>Презентация PowerPoint</vt:lpstr>
      <vt:lpstr>Презентация PowerPoint</vt:lpstr>
      <vt:lpstr>Чому вибір мягкого сваба має значення? </vt:lpstr>
      <vt:lpstr>Наркотики проблема сучасного світу </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CITOLAB K ПЕРШИЙ КРОК ДЛЯ ЗАПОБІГАННЯ АЦЕТОНЕМІЧНОГО СИНДРОМУ У ДІТЕЙ</dc:title>
  <dc:creator>Boris</dc:creator>
  <cp:lastModifiedBy>Boris</cp:lastModifiedBy>
  <cp:revision>18</cp:revision>
  <dcterms:created xsi:type="dcterms:W3CDTF">2025-09-26T14:04:04Z</dcterms:created>
  <dcterms:modified xsi:type="dcterms:W3CDTF">2025-10-08T06:56:03Z</dcterms:modified>
</cp:coreProperties>
</file>

<file path=docProps/thumbnail.jpeg>
</file>